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9" r:id="rId4"/>
    <p:sldId id="258" r:id="rId5"/>
    <p:sldId id="261" r:id="rId6"/>
    <p:sldId id="262" r:id="rId7"/>
    <p:sldId id="263" r:id="rId8"/>
    <p:sldId id="264" r:id="rId9"/>
    <p:sldId id="265" r:id="rId10"/>
    <p:sldId id="274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56"/>
    <p:restoredTop sz="75957"/>
  </p:normalViewPr>
  <p:slideViewPr>
    <p:cSldViewPr snapToGrid="0">
      <p:cViewPr varScale="1">
        <p:scale>
          <a:sx n="80" d="100"/>
          <a:sy n="80" d="100"/>
        </p:scale>
        <p:origin x="17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diagrams/_rels/drawing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sv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583197-FA70-154A-93A7-644ACE391A2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6D9726A-F35E-6A40-B029-62F4F6AC893A}">
      <dgm:prSet/>
      <dgm:spPr/>
      <dgm:t>
        <a:bodyPr/>
        <a:lstStyle/>
        <a:p>
          <a:r>
            <a:rPr lang="es-ES"/>
            <a:t>Contexto</a:t>
          </a:r>
        </a:p>
      </dgm:t>
    </dgm:pt>
    <dgm:pt modelId="{DA4370FB-DCA7-F641-878B-4976592EED8E}" type="parTrans" cxnId="{4E141A80-5C8A-764E-BBF3-28273AEAD4E9}">
      <dgm:prSet/>
      <dgm:spPr/>
      <dgm:t>
        <a:bodyPr/>
        <a:lstStyle/>
        <a:p>
          <a:endParaRPr lang="es-ES"/>
        </a:p>
      </dgm:t>
    </dgm:pt>
    <dgm:pt modelId="{8080CD51-EB62-B041-B33E-A270BCB5762C}" type="sibTrans" cxnId="{4E141A80-5C8A-764E-BBF3-28273AEAD4E9}">
      <dgm:prSet/>
      <dgm:spPr/>
      <dgm:t>
        <a:bodyPr/>
        <a:lstStyle/>
        <a:p>
          <a:endParaRPr lang="es-ES"/>
        </a:p>
      </dgm:t>
    </dgm:pt>
    <dgm:pt modelId="{EB56D3AC-9A9E-A54E-83EE-9ACB105F1731}">
      <dgm:prSet/>
      <dgm:spPr/>
      <dgm:t>
        <a:bodyPr/>
        <a:lstStyle/>
        <a:p>
          <a:r>
            <a:rPr lang="es-ES"/>
            <a:t>Asignaturas</a:t>
          </a:r>
        </a:p>
      </dgm:t>
    </dgm:pt>
    <dgm:pt modelId="{68ADDF22-4EAE-0948-8C0B-39346C20B527}" type="parTrans" cxnId="{0AF59563-5DD5-1141-8B39-902AE30DC47F}">
      <dgm:prSet/>
      <dgm:spPr/>
      <dgm:t>
        <a:bodyPr/>
        <a:lstStyle/>
        <a:p>
          <a:endParaRPr lang="es-ES"/>
        </a:p>
      </dgm:t>
    </dgm:pt>
    <dgm:pt modelId="{16603D54-E514-D543-8E4A-C135257BAF01}" type="sibTrans" cxnId="{0AF59563-5DD5-1141-8B39-902AE30DC47F}">
      <dgm:prSet/>
      <dgm:spPr/>
      <dgm:t>
        <a:bodyPr/>
        <a:lstStyle/>
        <a:p>
          <a:endParaRPr lang="es-ES"/>
        </a:p>
      </dgm:t>
    </dgm:pt>
    <dgm:pt modelId="{1427F663-78E8-F144-8A15-94879D9544FF}">
      <dgm:prSet/>
      <dgm:spPr/>
      <dgm:t>
        <a:bodyPr/>
        <a:lstStyle/>
        <a:p>
          <a:r>
            <a:rPr lang="es-ES"/>
            <a:t>Trabajo previo</a:t>
          </a:r>
        </a:p>
      </dgm:t>
    </dgm:pt>
    <dgm:pt modelId="{4F51549B-FB77-3D45-BE19-B7FFAD1158CD}" type="parTrans" cxnId="{E14DC7B5-F64D-ED4A-A27B-B844913BE9FB}">
      <dgm:prSet/>
      <dgm:spPr/>
      <dgm:t>
        <a:bodyPr/>
        <a:lstStyle/>
        <a:p>
          <a:endParaRPr lang="es-ES"/>
        </a:p>
      </dgm:t>
    </dgm:pt>
    <dgm:pt modelId="{8595F3FE-AEF3-5E43-9043-AF7B7284F8A0}" type="sibTrans" cxnId="{E14DC7B5-F64D-ED4A-A27B-B844913BE9FB}">
      <dgm:prSet/>
      <dgm:spPr/>
      <dgm:t>
        <a:bodyPr/>
        <a:lstStyle/>
        <a:p>
          <a:endParaRPr lang="es-ES"/>
        </a:p>
      </dgm:t>
    </dgm:pt>
    <dgm:pt modelId="{AEF0A0C8-9EE9-6546-A09D-0FF5B66ACC02}">
      <dgm:prSet/>
      <dgm:spPr/>
      <dgm:t>
        <a:bodyPr/>
        <a:lstStyle/>
        <a:p>
          <a:r>
            <a:rPr lang="es-ES"/>
            <a:t>Limitaciones</a:t>
          </a:r>
        </a:p>
      </dgm:t>
    </dgm:pt>
    <dgm:pt modelId="{84653F04-A5A1-BF4D-AC26-C4D0BE7B6B4E}" type="parTrans" cxnId="{8C2EE63C-40FE-024D-9CD9-586C075D498B}">
      <dgm:prSet/>
      <dgm:spPr/>
      <dgm:t>
        <a:bodyPr/>
        <a:lstStyle/>
        <a:p>
          <a:endParaRPr lang="es-ES"/>
        </a:p>
      </dgm:t>
    </dgm:pt>
    <dgm:pt modelId="{13DA3349-8182-0C48-9472-BD5A846D9F36}" type="sibTrans" cxnId="{8C2EE63C-40FE-024D-9CD9-586C075D498B}">
      <dgm:prSet/>
      <dgm:spPr/>
      <dgm:t>
        <a:bodyPr/>
        <a:lstStyle/>
        <a:p>
          <a:endParaRPr lang="es-ES"/>
        </a:p>
      </dgm:t>
    </dgm:pt>
    <dgm:pt modelId="{32807D61-9ABD-824B-B7D5-88EFDD1E6D02}">
      <dgm:prSet/>
      <dgm:spPr/>
      <dgm:t>
        <a:bodyPr/>
        <a:lstStyle/>
        <a:p>
          <a:r>
            <a:rPr lang="es-ES" dirty="0"/>
            <a:t>Mecanismos de control activo</a:t>
          </a:r>
        </a:p>
      </dgm:t>
    </dgm:pt>
    <dgm:pt modelId="{1ABAA603-0DAA-B145-98EA-21AB0B33834A}" type="parTrans" cxnId="{BF7A1FDC-57BA-9D42-B4BC-8A51D7098AD6}">
      <dgm:prSet/>
      <dgm:spPr/>
      <dgm:t>
        <a:bodyPr/>
        <a:lstStyle/>
        <a:p>
          <a:endParaRPr lang="es-ES"/>
        </a:p>
      </dgm:t>
    </dgm:pt>
    <dgm:pt modelId="{AF7CD62A-4658-884F-A303-871DDECCACA8}" type="sibTrans" cxnId="{BF7A1FDC-57BA-9D42-B4BC-8A51D7098AD6}">
      <dgm:prSet/>
      <dgm:spPr/>
      <dgm:t>
        <a:bodyPr/>
        <a:lstStyle/>
        <a:p>
          <a:endParaRPr lang="es-ES"/>
        </a:p>
      </dgm:t>
    </dgm:pt>
    <dgm:pt modelId="{A00DDA1D-C88A-0544-8071-4E5E73DDA2B5}">
      <dgm:prSet/>
      <dgm:spPr/>
      <dgm:t>
        <a:bodyPr/>
        <a:lstStyle/>
        <a:p>
          <a:r>
            <a:rPr lang="es-ES"/>
            <a:t>Seguimiento y evaluación formativa</a:t>
          </a:r>
        </a:p>
      </dgm:t>
    </dgm:pt>
    <dgm:pt modelId="{325F2AA7-ABA3-A24B-B7FD-89FD23D57188}" type="parTrans" cxnId="{A4493118-4ADC-E049-825B-D07172C69E7A}">
      <dgm:prSet/>
      <dgm:spPr/>
      <dgm:t>
        <a:bodyPr/>
        <a:lstStyle/>
        <a:p>
          <a:endParaRPr lang="es-ES"/>
        </a:p>
      </dgm:t>
    </dgm:pt>
    <dgm:pt modelId="{07F1B055-7D53-B24F-A787-B32E406C4FAB}" type="sibTrans" cxnId="{A4493118-4ADC-E049-825B-D07172C69E7A}">
      <dgm:prSet/>
      <dgm:spPr/>
      <dgm:t>
        <a:bodyPr/>
        <a:lstStyle/>
        <a:p>
          <a:endParaRPr lang="es-ES"/>
        </a:p>
      </dgm:t>
    </dgm:pt>
    <dgm:pt modelId="{20CF0AA5-ED05-9744-94C2-E056C6179755}">
      <dgm:prSet/>
      <dgm:spPr/>
      <dgm:t>
        <a:bodyPr/>
        <a:lstStyle/>
        <a:p>
          <a:r>
            <a:rPr lang="es-ES"/>
            <a:t>Metodologías de desarrollo colaborativo</a:t>
          </a:r>
        </a:p>
      </dgm:t>
    </dgm:pt>
    <dgm:pt modelId="{3196E63A-5403-4047-A1DD-771F4FD28623}" type="parTrans" cxnId="{C58018A7-195F-3442-B5B4-7F32FFBF2BA4}">
      <dgm:prSet/>
      <dgm:spPr/>
      <dgm:t>
        <a:bodyPr/>
        <a:lstStyle/>
        <a:p>
          <a:endParaRPr lang="es-ES"/>
        </a:p>
      </dgm:t>
    </dgm:pt>
    <dgm:pt modelId="{45C381EA-8CF5-624C-820F-60CB4F8E0BC7}" type="sibTrans" cxnId="{C58018A7-195F-3442-B5B4-7F32FFBF2BA4}">
      <dgm:prSet/>
      <dgm:spPr/>
      <dgm:t>
        <a:bodyPr/>
        <a:lstStyle/>
        <a:p>
          <a:endParaRPr lang="es-ES"/>
        </a:p>
      </dgm:t>
    </dgm:pt>
    <dgm:pt modelId="{E762BB5C-5B36-684D-901C-133C9CDDDB34}">
      <dgm:prSet/>
      <dgm:spPr/>
      <dgm:t>
        <a:bodyPr/>
        <a:lstStyle/>
        <a:p>
          <a:r>
            <a:rPr lang="es-ES"/>
            <a:t>Resultados</a:t>
          </a:r>
        </a:p>
      </dgm:t>
    </dgm:pt>
    <dgm:pt modelId="{62AE5967-B497-604A-BFE8-D48C20D495D3}" type="parTrans" cxnId="{BF49A356-8F3D-B74D-BA0E-C4ED51A22FB9}">
      <dgm:prSet/>
      <dgm:spPr/>
      <dgm:t>
        <a:bodyPr/>
        <a:lstStyle/>
        <a:p>
          <a:endParaRPr lang="es-ES"/>
        </a:p>
      </dgm:t>
    </dgm:pt>
    <dgm:pt modelId="{14D2942E-72BF-0D49-A9EE-C4D0E2A0F09C}" type="sibTrans" cxnId="{BF49A356-8F3D-B74D-BA0E-C4ED51A22FB9}">
      <dgm:prSet/>
      <dgm:spPr/>
      <dgm:t>
        <a:bodyPr/>
        <a:lstStyle/>
        <a:p>
          <a:endParaRPr lang="es-ES"/>
        </a:p>
      </dgm:t>
    </dgm:pt>
    <dgm:pt modelId="{6FCBAC50-DFC4-8D41-9B56-D03E615C12F6}">
      <dgm:prSet/>
      <dgm:spPr/>
      <dgm:t>
        <a:bodyPr/>
        <a:lstStyle/>
        <a:p>
          <a:r>
            <a:rPr lang="es-ES"/>
            <a:t>Análisis acciones de control</a:t>
          </a:r>
        </a:p>
      </dgm:t>
    </dgm:pt>
    <dgm:pt modelId="{24F0C7E6-81C8-1441-9CA1-5D00BD71490B}" type="parTrans" cxnId="{80D449DF-CFA5-AE4C-8E9A-133F331E0439}">
      <dgm:prSet/>
      <dgm:spPr/>
      <dgm:t>
        <a:bodyPr/>
        <a:lstStyle/>
        <a:p>
          <a:endParaRPr lang="es-ES"/>
        </a:p>
      </dgm:t>
    </dgm:pt>
    <dgm:pt modelId="{5A893875-66D9-2849-9571-F9E357434D19}" type="sibTrans" cxnId="{80D449DF-CFA5-AE4C-8E9A-133F331E0439}">
      <dgm:prSet/>
      <dgm:spPr/>
      <dgm:t>
        <a:bodyPr/>
        <a:lstStyle/>
        <a:p>
          <a:endParaRPr lang="es-ES"/>
        </a:p>
      </dgm:t>
    </dgm:pt>
    <dgm:pt modelId="{82E8D1D7-283A-D547-8655-25D7065631F1}">
      <dgm:prSet/>
      <dgm:spPr/>
      <dgm:t>
        <a:bodyPr/>
        <a:lstStyle/>
        <a:p>
          <a:r>
            <a:rPr lang="es-ES"/>
            <a:t>Incremento en formación</a:t>
          </a:r>
        </a:p>
      </dgm:t>
    </dgm:pt>
    <dgm:pt modelId="{3C3EC8BA-0C17-B04F-BDD7-5CD27CE2FC1F}" type="parTrans" cxnId="{3EC965E4-48D7-0845-89DC-B996B829097E}">
      <dgm:prSet/>
      <dgm:spPr/>
      <dgm:t>
        <a:bodyPr/>
        <a:lstStyle/>
        <a:p>
          <a:endParaRPr lang="es-ES"/>
        </a:p>
      </dgm:t>
    </dgm:pt>
    <dgm:pt modelId="{BE2E4869-D73E-5441-9989-2EBEDA4DA4C1}" type="sibTrans" cxnId="{3EC965E4-48D7-0845-89DC-B996B829097E}">
      <dgm:prSet/>
      <dgm:spPr/>
      <dgm:t>
        <a:bodyPr/>
        <a:lstStyle/>
        <a:p>
          <a:endParaRPr lang="es-ES"/>
        </a:p>
      </dgm:t>
    </dgm:pt>
    <dgm:pt modelId="{860E40E0-BAF7-7F40-89CC-7D320B0E8234}">
      <dgm:prSet/>
      <dgm:spPr/>
      <dgm:t>
        <a:bodyPr/>
        <a:lstStyle/>
        <a:p>
          <a:r>
            <a:rPr lang="es-ES"/>
            <a:t>Encuesta de valoración</a:t>
          </a:r>
        </a:p>
      </dgm:t>
    </dgm:pt>
    <dgm:pt modelId="{DD16ECEC-12F0-F445-A932-5F2514DC0406}" type="parTrans" cxnId="{907DA9A4-8B6D-2043-8BF5-476F9D6E98C3}">
      <dgm:prSet/>
      <dgm:spPr/>
      <dgm:t>
        <a:bodyPr/>
        <a:lstStyle/>
        <a:p>
          <a:endParaRPr lang="es-ES"/>
        </a:p>
      </dgm:t>
    </dgm:pt>
    <dgm:pt modelId="{72112FFB-35DE-9640-A557-788531D4D8B8}" type="sibTrans" cxnId="{907DA9A4-8B6D-2043-8BF5-476F9D6E98C3}">
      <dgm:prSet/>
      <dgm:spPr/>
      <dgm:t>
        <a:bodyPr/>
        <a:lstStyle/>
        <a:p>
          <a:endParaRPr lang="es-ES"/>
        </a:p>
      </dgm:t>
    </dgm:pt>
    <dgm:pt modelId="{2DB395BA-690C-8247-B349-4DA9BB5511E9}">
      <dgm:prSet/>
      <dgm:spPr/>
      <dgm:t>
        <a:bodyPr/>
        <a:lstStyle/>
        <a:p>
          <a:r>
            <a:rPr lang="es-ES"/>
            <a:t>Conclusiones</a:t>
          </a:r>
        </a:p>
      </dgm:t>
    </dgm:pt>
    <dgm:pt modelId="{189BF505-8586-584D-A333-137123E9262C}" type="parTrans" cxnId="{6566BFA5-1658-EC4F-B0B1-A6A9C11D7FEA}">
      <dgm:prSet/>
      <dgm:spPr/>
      <dgm:t>
        <a:bodyPr/>
        <a:lstStyle/>
        <a:p>
          <a:endParaRPr lang="es-ES"/>
        </a:p>
      </dgm:t>
    </dgm:pt>
    <dgm:pt modelId="{CAFA5303-6E2F-064E-9838-373FD5A6713E}" type="sibTrans" cxnId="{6566BFA5-1658-EC4F-B0B1-A6A9C11D7FEA}">
      <dgm:prSet/>
      <dgm:spPr/>
      <dgm:t>
        <a:bodyPr/>
        <a:lstStyle/>
        <a:p>
          <a:endParaRPr lang="es-ES"/>
        </a:p>
      </dgm:t>
    </dgm:pt>
    <dgm:pt modelId="{B902FCC6-B151-154E-BE67-FD23AC8E617B}" type="pres">
      <dgm:prSet presAssocID="{4D583197-FA70-154A-93A7-644ACE391A26}" presName="linear" presStyleCnt="0">
        <dgm:presLayoutVars>
          <dgm:animLvl val="lvl"/>
          <dgm:resizeHandles val="exact"/>
        </dgm:presLayoutVars>
      </dgm:prSet>
      <dgm:spPr/>
    </dgm:pt>
    <dgm:pt modelId="{D249817D-0845-2B45-9CD3-F8B18CAB9FE2}" type="pres">
      <dgm:prSet presAssocID="{86D9726A-F35E-6A40-B029-62F4F6AC893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3550916-5E3C-8844-85B3-09C4B03B591D}" type="pres">
      <dgm:prSet presAssocID="{86D9726A-F35E-6A40-B029-62F4F6AC893A}" presName="childText" presStyleLbl="revTx" presStyleIdx="0" presStyleCnt="3">
        <dgm:presLayoutVars>
          <dgm:bulletEnabled val="1"/>
        </dgm:presLayoutVars>
      </dgm:prSet>
      <dgm:spPr/>
    </dgm:pt>
    <dgm:pt modelId="{E6DE400E-2FA1-484C-B8A8-BB1FF1B26757}" type="pres">
      <dgm:prSet presAssocID="{32807D61-9ABD-824B-B7D5-88EFDD1E6D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4AD869C-6187-234A-839C-A7D023CC9C4A}" type="pres">
      <dgm:prSet presAssocID="{32807D61-9ABD-824B-B7D5-88EFDD1E6D02}" presName="childText" presStyleLbl="revTx" presStyleIdx="1" presStyleCnt="3">
        <dgm:presLayoutVars>
          <dgm:bulletEnabled val="1"/>
        </dgm:presLayoutVars>
      </dgm:prSet>
      <dgm:spPr/>
    </dgm:pt>
    <dgm:pt modelId="{647460CB-A61F-7E4A-B8CE-2184EB347244}" type="pres">
      <dgm:prSet presAssocID="{E762BB5C-5B36-684D-901C-133C9CDDDB3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9F849F3-FCD3-C049-A631-A465FDEC3253}" type="pres">
      <dgm:prSet presAssocID="{E762BB5C-5B36-684D-901C-133C9CDDDB34}" presName="childText" presStyleLbl="revTx" presStyleIdx="2" presStyleCnt="3">
        <dgm:presLayoutVars>
          <dgm:bulletEnabled val="1"/>
        </dgm:presLayoutVars>
      </dgm:prSet>
      <dgm:spPr/>
    </dgm:pt>
    <dgm:pt modelId="{EFD214A2-F7C9-4E4F-BE83-4DBCD151F736}" type="pres">
      <dgm:prSet presAssocID="{2DB395BA-690C-8247-B349-4DA9BB5511E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7F1EE50D-3883-CE46-AADB-EB7AE1F4149A}" type="presOf" srcId="{20CF0AA5-ED05-9744-94C2-E056C6179755}" destId="{24AD869C-6187-234A-839C-A7D023CC9C4A}" srcOrd="0" destOrd="1" presId="urn:microsoft.com/office/officeart/2005/8/layout/vList2"/>
    <dgm:cxn modelId="{A4493118-4ADC-E049-825B-D07172C69E7A}" srcId="{32807D61-9ABD-824B-B7D5-88EFDD1E6D02}" destId="{A00DDA1D-C88A-0544-8071-4E5E73DDA2B5}" srcOrd="0" destOrd="0" parTransId="{325F2AA7-ABA3-A24B-B7FD-89FD23D57188}" sibTransId="{07F1B055-7D53-B24F-A787-B32E406C4FAB}"/>
    <dgm:cxn modelId="{630C841B-7733-8C43-8FA4-0AB5F62A444D}" type="presOf" srcId="{860E40E0-BAF7-7F40-89CC-7D320B0E8234}" destId="{A9F849F3-FCD3-C049-A631-A465FDEC3253}" srcOrd="0" destOrd="2" presId="urn:microsoft.com/office/officeart/2005/8/layout/vList2"/>
    <dgm:cxn modelId="{0421CD1C-B5BA-B545-B857-97B789E1FC9A}" type="presOf" srcId="{32807D61-9ABD-824B-B7D5-88EFDD1E6D02}" destId="{E6DE400E-2FA1-484C-B8A8-BB1FF1B26757}" srcOrd="0" destOrd="0" presId="urn:microsoft.com/office/officeart/2005/8/layout/vList2"/>
    <dgm:cxn modelId="{4A57AB23-4E9A-1A4B-8DE7-67FB7C627939}" type="presOf" srcId="{2DB395BA-690C-8247-B349-4DA9BB5511E9}" destId="{EFD214A2-F7C9-4E4F-BE83-4DBCD151F736}" srcOrd="0" destOrd="0" presId="urn:microsoft.com/office/officeart/2005/8/layout/vList2"/>
    <dgm:cxn modelId="{8C2EE63C-40FE-024D-9CD9-586C075D498B}" srcId="{86D9726A-F35E-6A40-B029-62F4F6AC893A}" destId="{AEF0A0C8-9EE9-6546-A09D-0FF5B66ACC02}" srcOrd="2" destOrd="0" parTransId="{84653F04-A5A1-BF4D-AC26-C4D0BE7B6B4E}" sibTransId="{13DA3349-8182-0C48-9472-BD5A846D9F36}"/>
    <dgm:cxn modelId="{A9540944-C4D6-8E45-B444-5A256B33D1A6}" type="presOf" srcId="{E762BB5C-5B36-684D-901C-133C9CDDDB34}" destId="{647460CB-A61F-7E4A-B8CE-2184EB347244}" srcOrd="0" destOrd="0" presId="urn:microsoft.com/office/officeart/2005/8/layout/vList2"/>
    <dgm:cxn modelId="{2DC9FD50-0E96-2944-B507-21BA181D7FC3}" type="presOf" srcId="{4D583197-FA70-154A-93A7-644ACE391A26}" destId="{B902FCC6-B151-154E-BE67-FD23AC8E617B}" srcOrd="0" destOrd="0" presId="urn:microsoft.com/office/officeart/2005/8/layout/vList2"/>
    <dgm:cxn modelId="{BF49A356-8F3D-B74D-BA0E-C4ED51A22FB9}" srcId="{4D583197-FA70-154A-93A7-644ACE391A26}" destId="{E762BB5C-5B36-684D-901C-133C9CDDDB34}" srcOrd="2" destOrd="0" parTransId="{62AE5967-B497-604A-BFE8-D48C20D495D3}" sibTransId="{14D2942E-72BF-0D49-A9EE-C4D0E2A0F09C}"/>
    <dgm:cxn modelId="{A6D3A059-39C1-1945-B7BC-1E33671C941D}" type="presOf" srcId="{AEF0A0C8-9EE9-6546-A09D-0FF5B66ACC02}" destId="{93550916-5E3C-8844-85B3-09C4B03B591D}" srcOrd="0" destOrd="2" presId="urn:microsoft.com/office/officeart/2005/8/layout/vList2"/>
    <dgm:cxn modelId="{4D0D9760-7901-3B4B-93F2-69718D27E6D9}" type="presOf" srcId="{86D9726A-F35E-6A40-B029-62F4F6AC893A}" destId="{D249817D-0845-2B45-9CD3-F8B18CAB9FE2}" srcOrd="0" destOrd="0" presId="urn:microsoft.com/office/officeart/2005/8/layout/vList2"/>
    <dgm:cxn modelId="{0AF59563-5DD5-1141-8B39-902AE30DC47F}" srcId="{86D9726A-F35E-6A40-B029-62F4F6AC893A}" destId="{EB56D3AC-9A9E-A54E-83EE-9ACB105F1731}" srcOrd="0" destOrd="0" parTransId="{68ADDF22-4EAE-0948-8C0B-39346C20B527}" sibTransId="{16603D54-E514-D543-8E4A-C135257BAF01}"/>
    <dgm:cxn modelId="{CE650B70-1A30-C04D-81B3-5D9BFEA1F202}" type="presOf" srcId="{EB56D3AC-9A9E-A54E-83EE-9ACB105F1731}" destId="{93550916-5E3C-8844-85B3-09C4B03B591D}" srcOrd="0" destOrd="0" presId="urn:microsoft.com/office/officeart/2005/8/layout/vList2"/>
    <dgm:cxn modelId="{4E141A80-5C8A-764E-BBF3-28273AEAD4E9}" srcId="{4D583197-FA70-154A-93A7-644ACE391A26}" destId="{86D9726A-F35E-6A40-B029-62F4F6AC893A}" srcOrd="0" destOrd="0" parTransId="{DA4370FB-DCA7-F641-878B-4976592EED8E}" sibTransId="{8080CD51-EB62-B041-B33E-A270BCB5762C}"/>
    <dgm:cxn modelId="{907DA9A4-8B6D-2043-8BF5-476F9D6E98C3}" srcId="{E762BB5C-5B36-684D-901C-133C9CDDDB34}" destId="{860E40E0-BAF7-7F40-89CC-7D320B0E8234}" srcOrd="2" destOrd="0" parTransId="{DD16ECEC-12F0-F445-A932-5F2514DC0406}" sibTransId="{72112FFB-35DE-9640-A557-788531D4D8B8}"/>
    <dgm:cxn modelId="{6566BFA5-1658-EC4F-B0B1-A6A9C11D7FEA}" srcId="{4D583197-FA70-154A-93A7-644ACE391A26}" destId="{2DB395BA-690C-8247-B349-4DA9BB5511E9}" srcOrd="3" destOrd="0" parTransId="{189BF505-8586-584D-A333-137123E9262C}" sibTransId="{CAFA5303-6E2F-064E-9838-373FD5A6713E}"/>
    <dgm:cxn modelId="{C58018A7-195F-3442-B5B4-7F32FFBF2BA4}" srcId="{32807D61-9ABD-824B-B7D5-88EFDD1E6D02}" destId="{20CF0AA5-ED05-9744-94C2-E056C6179755}" srcOrd="1" destOrd="0" parTransId="{3196E63A-5403-4047-A1DD-771F4FD28623}" sibTransId="{45C381EA-8CF5-624C-820F-60CB4F8E0BC7}"/>
    <dgm:cxn modelId="{E44DE6B4-4513-F446-95CE-9F846FB0D3AA}" type="presOf" srcId="{1427F663-78E8-F144-8A15-94879D9544FF}" destId="{93550916-5E3C-8844-85B3-09C4B03B591D}" srcOrd="0" destOrd="1" presId="urn:microsoft.com/office/officeart/2005/8/layout/vList2"/>
    <dgm:cxn modelId="{E14DC7B5-F64D-ED4A-A27B-B844913BE9FB}" srcId="{86D9726A-F35E-6A40-B029-62F4F6AC893A}" destId="{1427F663-78E8-F144-8A15-94879D9544FF}" srcOrd="1" destOrd="0" parTransId="{4F51549B-FB77-3D45-BE19-B7FFAD1158CD}" sibTransId="{8595F3FE-AEF3-5E43-9043-AF7B7284F8A0}"/>
    <dgm:cxn modelId="{34BB76C2-B58C-8D43-8EFA-43614E5BF569}" type="presOf" srcId="{6FCBAC50-DFC4-8D41-9B56-D03E615C12F6}" destId="{A9F849F3-FCD3-C049-A631-A465FDEC3253}" srcOrd="0" destOrd="0" presId="urn:microsoft.com/office/officeart/2005/8/layout/vList2"/>
    <dgm:cxn modelId="{7FAC63CD-1D8B-1343-92E6-E05060EAE6C8}" type="presOf" srcId="{A00DDA1D-C88A-0544-8071-4E5E73DDA2B5}" destId="{24AD869C-6187-234A-839C-A7D023CC9C4A}" srcOrd="0" destOrd="0" presId="urn:microsoft.com/office/officeart/2005/8/layout/vList2"/>
    <dgm:cxn modelId="{BF7A1FDC-57BA-9D42-B4BC-8A51D7098AD6}" srcId="{4D583197-FA70-154A-93A7-644ACE391A26}" destId="{32807D61-9ABD-824B-B7D5-88EFDD1E6D02}" srcOrd="1" destOrd="0" parTransId="{1ABAA603-0DAA-B145-98EA-21AB0B33834A}" sibTransId="{AF7CD62A-4658-884F-A303-871DDECCACA8}"/>
    <dgm:cxn modelId="{B87438DF-DFFE-7441-8A81-5C50A0495E3F}" type="presOf" srcId="{82E8D1D7-283A-D547-8655-25D7065631F1}" destId="{A9F849F3-FCD3-C049-A631-A465FDEC3253}" srcOrd="0" destOrd="1" presId="urn:microsoft.com/office/officeart/2005/8/layout/vList2"/>
    <dgm:cxn modelId="{80D449DF-CFA5-AE4C-8E9A-133F331E0439}" srcId="{E762BB5C-5B36-684D-901C-133C9CDDDB34}" destId="{6FCBAC50-DFC4-8D41-9B56-D03E615C12F6}" srcOrd="0" destOrd="0" parTransId="{24F0C7E6-81C8-1441-9CA1-5D00BD71490B}" sibTransId="{5A893875-66D9-2849-9571-F9E357434D19}"/>
    <dgm:cxn modelId="{3EC965E4-48D7-0845-89DC-B996B829097E}" srcId="{E762BB5C-5B36-684D-901C-133C9CDDDB34}" destId="{82E8D1D7-283A-D547-8655-25D7065631F1}" srcOrd="1" destOrd="0" parTransId="{3C3EC8BA-0C17-B04F-BDD7-5CD27CE2FC1F}" sibTransId="{BE2E4869-D73E-5441-9989-2EBEDA4DA4C1}"/>
    <dgm:cxn modelId="{EB36E22E-B0E4-4548-9EDF-69319B6A2960}" type="presParOf" srcId="{B902FCC6-B151-154E-BE67-FD23AC8E617B}" destId="{D249817D-0845-2B45-9CD3-F8B18CAB9FE2}" srcOrd="0" destOrd="0" presId="urn:microsoft.com/office/officeart/2005/8/layout/vList2"/>
    <dgm:cxn modelId="{1CEC4D95-961C-964A-872E-AB9A69A7BBF8}" type="presParOf" srcId="{B902FCC6-B151-154E-BE67-FD23AC8E617B}" destId="{93550916-5E3C-8844-85B3-09C4B03B591D}" srcOrd="1" destOrd="0" presId="urn:microsoft.com/office/officeart/2005/8/layout/vList2"/>
    <dgm:cxn modelId="{C1EEDFCF-0325-5249-9DF1-979E4BC8E131}" type="presParOf" srcId="{B902FCC6-B151-154E-BE67-FD23AC8E617B}" destId="{E6DE400E-2FA1-484C-B8A8-BB1FF1B26757}" srcOrd="2" destOrd="0" presId="urn:microsoft.com/office/officeart/2005/8/layout/vList2"/>
    <dgm:cxn modelId="{615C7994-C287-A742-A014-EDBD0D61DF23}" type="presParOf" srcId="{B902FCC6-B151-154E-BE67-FD23AC8E617B}" destId="{24AD869C-6187-234A-839C-A7D023CC9C4A}" srcOrd="3" destOrd="0" presId="urn:microsoft.com/office/officeart/2005/8/layout/vList2"/>
    <dgm:cxn modelId="{40CFBA2B-96C7-7C4E-9EB2-E26A73A53BD4}" type="presParOf" srcId="{B902FCC6-B151-154E-BE67-FD23AC8E617B}" destId="{647460CB-A61F-7E4A-B8CE-2184EB347244}" srcOrd="4" destOrd="0" presId="urn:microsoft.com/office/officeart/2005/8/layout/vList2"/>
    <dgm:cxn modelId="{D93646B4-5100-784F-9852-AF32B6940743}" type="presParOf" srcId="{B902FCC6-B151-154E-BE67-FD23AC8E617B}" destId="{A9F849F3-FCD3-C049-A631-A465FDEC3253}" srcOrd="5" destOrd="0" presId="urn:microsoft.com/office/officeart/2005/8/layout/vList2"/>
    <dgm:cxn modelId="{DC2CF951-6DCF-F24D-847F-08B56AF9CC67}" type="presParOf" srcId="{B902FCC6-B151-154E-BE67-FD23AC8E617B}" destId="{EFD214A2-F7C9-4E4F-BE83-4DBCD151F7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60087C-52D5-486D-A9B8-AFFC4A96D76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D66AEE-6606-4B8F-B5DE-033DDA4A9E2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dirty="0"/>
            <a:t>Diseño de software</a:t>
          </a:r>
          <a:endParaRPr lang="en-US" dirty="0"/>
        </a:p>
      </dgm:t>
    </dgm:pt>
    <dgm:pt modelId="{5B7258E5-B438-4AE2-847C-236A729F43DC}" type="parTrans" cxnId="{F5E46F84-59AE-47B3-B520-EF0078C6A0DA}">
      <dgm:prSet/>
      <dgm:spPr/>
      <dgm:t>
        <a:bodyPr/>
        <a:lstStyle/>
        <a:p>
          <a:endParaRPr lang="en-US"/>
        </a:p>
      </dgm:t>
    </dgm:pt>
    <dgm:pt modelId="{26E80851-0638-4957-A259-3C9D390BAF77}" type="sibTrans" cxnId="{F5E46F84-59AE-47B3-B520-EF0078C6A0DA}">
      <dgm:prSet/>
      <dgm:spPr/>
      <dgm:t>
        <a:bodyPr/>
        <a:lstStyle/>
        <a:p>
          <a:endParaRPr lang="en-US"/>
        </a:p>
      </dgm:t>
    </dgm:pt>
    <dgm:pt modelId="{CF7CCB3A-881A-4119-BA24-F2D49F7129F8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Arquitectura de software</a:t>
          </a:r>
          <a:endParaRPr lang="en-US"/>
        </a:p>
      </dgm:t>
    </dgm:pt>
    <dgm:pt modelId="{41ED0145-F7B2-42FF-AC75-8EB0AB2F5987}" type="parTrans" cxnId="{79E0E590-8D69-4E34-8369-C9DC1001079C}">
      <dgm:prSet/>
      <dgm:spPr/>
      <dgm:t>
        <a:bodyPr/>
        <a:lstStyle/>
        <a:p>
          <a:endParaRPr lang="en-US"/>
        </a:p>
      </dgm:t>
    </dgm:pt>
    <dgm:pt modelId="{99175EE4-2535-47DC-B10D-5B0A6C941C5D}" type="sibTrans" cxnId="{79E0E590-8D69-4E34-8369-C9DC1001079C}">
      <dgm:prSet/>
      <dgm:spPr/>
      <dgm:t>
        <a:bodyPr/>
        <a:lstStyle/>
        <a:p>
          <a:endParaRPr lang="en-US"/>
        </a:p>
      </dgm:t>
    </dgm:pt>
    <dgm:pt modelId="{1833A9F4-C8A3-40D9-9920-E9585732D24F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Patrones de diseño</a:t>
          </a:r>
          <a:endParaRPr lang="en-US" dirty="0"/>
        </a:p>
      </dgm:t>
    </dgm:pt>
    <dgm:pt modelId="{FD2A60FA-B411-45DC-AB83-C676FE49BE0A}" type="parTrans" cxnId="{393C9F12-EDBC-4EF5-88AA-EF690D51F690}">
      <dgm:prSet/>
      <dgm:spPr/>
      <dgm:t>
        <a:bodyPr/>
        <a:lstStyle/>
        <a:p>
          <a:endParaRPr lang="en-US"/>
        </a:p>
      </dgm:t>
    </dgm:pt>
    <dgm:pt modelId="{AD042084-C4A3-4F91-9BAA-BED22C24D95D}" type="sibTrans" cxnId="{393C9F12-EDBC-4EF5-88AA-EF690D51F690}">
      <dgm:prSet/>
      <dgm:spPr/>
      <dgm:t>
        <a:bodyPr/>
        <a:lstStyle/>
        <a:p>
          <a:endParaRPr lang="en-US"/>
        </a:p>
      </dgm:t>
    </dgm:pt>
    <dgm:pt modelId="{0AB72D76-12B4-45A9-9642-2A299BF328B9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Diseño de interfaces de usuario</a:t>
          </a:r>
          <a:endParaRPr lang="en-US" dirty="0"/>
        </a:p>
      </dgm:t>
    </dgm:pt>
    <dgm:pt modelId="{D2F7143B-DF2E-49C6-854A-99A56486B898}" type="parTrans" cxnId="{FECCF88F-5BC1-4AC4-8D59-3C588D243CC9}">
      <dgm:prSet/>
      <dgm:spPr/>
      <dgm:t>
        <a:bodyPr/>
        <a:lstStyle/>
        <a:p>
          <a:endParaRPr lang="en-US"/>
        </a:p>
      </dgm:t>
    </dgm:pt>
    <dgm:pt modelId="{16966BA3-2B1E-41F2-A54D-2C2CABABAD82}" type="sibTrans" cxnId="{FECCF88F-5BC1-4AC4-8D59-3C588D243CC9}">
      <dgm:prSet/>
      <dgm:spPr/>
      <dgm:t>
        <a:bodyPr/>
        <a:lstStyle/>
        <a:p>
          <a:endParaRPr lang="en-US"/>
        </a:p>
      </dgm:t>
    </dgm:pt>
    <dgm:pt modelId="{94D50A84-4930-4A11-BBDC-1D59BD244BE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" dirty="0"/>
            <a:t>Paradigmas de software</a:t>
          </a:r>
          <a:endParaRPr lang="en-US" dirty="0"/>
        </a:p>
      </dgm:t>
    </dgm:pt>
    <dgm:pt modelId="{FBC149C0-4DCC-4C68-B9F9-9E5AB3CC993F}" type="parTrans" cxnId="{33A022CA-2EB2-4FF9-9542-96FE5228C7DC}">
      <dgm:prSet/>
      <dgm:spPr/>
      <dgm:t>
        <a:bodyPr/>
        <a:lstStyle/>
        <a:p>
          <a:endParaRPr lang="en-US"/>
        </a:p>
      </dgm:t>
    </dgm:pt>
    <dgm:pt modelId="{7D58D7E1-9455-4D64-A09C-3E90C9A371A8}" type="sibTrans" cxnId="{33A022CA-2EB2-4FF9-9542-96FE5228C7DC}">
      <dgm:prSet/>
      <dgm:spPr/>
      <dgm:t>
        <a:bodyPr/>
        <a:lstStyle/>
        <a:p>
          <a:endParaRPr lang="en-US"/>
        </a:p>
      </dgm:t>
    </dgm:pt>
    <dgm:pt modelId="{DDFECCE9-991D-42EB-8B93-E34D14CA730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dirty="0"/>
            <a:t>Desarrollo dirigido por pruebas de aceptación</a:t>
          </a:r>
          <a:endParaRPr lang="en-US" dirty="0"/>
        </a:p>
      </dgm:t>
    </dgm:pt>
    <dgm:pt modelId="{DC35FED0-5C3C-4A82-A0E9-349961C562C9}" type="parTrans" cxnId="{497E0787-D5D4-4A4C-AD7B-15DFDE96A9F5}">
      <dgm:prSet/>
      <dgm:spPr/>
      <dgm:t>
        <a:bodyPr/>
        <a:lstStyle/>
        <a:p>
          <a:endParaRPr lang="en-US"/>
        </a:p>
      </dgm:t>
    </dgm:pt>
    <dgm:pt modelId="{AC0912DA-0530-4625-8BB0-C2539EC153F3}" type="sibTrans" cxnId="{497E0787-D5D4-4A4C-AD7B-15DFDE96A9F5}">
      <dgm:prSet/>
      <dgm:spPr/>
      <dgm:t>
        <a:bodyPr/>
        <a:lstStyle/>
        <a:p>
          <a:endParaRPr lang="en-US"/>
        </a:p>
      </dgm:t>
    </dgm:pt>
    <dgm:pt modelId="{3ED7BB29-0C0D-4FF3-8BBC-A000D046A76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Pruebas de integración</a:t>
          </a:r>
          <a:endParaRPr lang="en-US"/>
        </a:p>
      </dgm:t>
    </dgm:pt>
    <dgm:pt modelId="{7814E19F-0C49-47FA-8012-586D939401F3}" type="parTrans" cxnId="{C159D063-0CE7-4A5D-9C12-7CD332D950F2}">
      <dgm:prSet/>
      <dgm:spPr/>
      <dgm:t>
        <a:bodyPr/>
        <a:lstStyle/>
        <a:p>
          <a:endParaRPr lang="en-US"/>
        </a:p>
      </dgm:t>
    </dgm:pt>
    <dgm:pt modelId="{3DF22C55-F582-4F79-89BE-6A0C4C02DA28}" type="sibTrans" cxnId="{C159D063-0CE7-4A5D-9C12-7CD332D950F2}">
      <dgm:prSet/>
      <dgm:spPr/>
      <dgm:t>
        <a:bodyPr/>
        <a:lstStyle/>
        <a:p>
          <a:endParaRPr lang="en-US"/>
        </a:p>
      </dgm:t>
    </dgm:pt>
    <dgm:pt modelId="{4DD4B5C6-6DEB-4052-B79B-2BE2E63FD1D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/>
            <a:t>Buenas prácticas en el desarrollo de software</a:t>
          </a:r>
          <a:endParaRPr lang="en-US"/>
        </a:p>
      </dgm:t>
    </dgm:pt>
    <dgm:pt modelId="{CE481FB4-0444-4A8A-9681-5F28D7B758ED}" type="parTrans" cxnId="{D8A51782-31FC-4231-97F8-BFDF2E31AD6B}">
      <dgm:prSet/>
      <dgm:spPr/>
      <dgm:t>
        <a:bodyPr/>
        <a:lstStyle/>
        <a:p>
          <a:endParaRPr lang="en-US"/>
        </a:p>
      </dgm:t>
    </dgm:pt>
    <dgm:pt modelId="{65CB5306-7C9D-4A3D-9FEF-D0DA6373B6DF}" type="sibTrans" cxnId="{D8A51782-31FC-4231-97F8-BFDF2E31AD6B}">
      <dgm:prSet/>
      <dgm:spPr/>
      <dgm:t>
        <a:bodyPr/>
        <a:lstStyle/>
        <a:p>
          <a:endParaRPr lang="en-US"/>
        </a:p>
      </dgm:t>
    </dgm:pt>
    <dgm:pt modelId="{3128F2FE-C636-1D47-AA1C-EFDC8ECDBD27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dirty="0"/>
            <a:t>Proyecto en grupo</a:t>
          </a:r>
        </a:p>
      </dgm:t>
    </dgm:pt>
    <dgm:pt modelId="{7ACB3CA7-0059-454B-BA1E-765D0B1768D2}" type="parTrans" cxnId="{FD47E0B0-5D8D-1049-9D27-4207BEA6CFCF}">
      <dgm:prSet/>
      <dgm:spPr/>
      <dgm:t>
        <a:bodyPr/>
        <a:lstStyle/>
        <a:p>
          <a:endParaRPr lang="es-ES"/>
        </a:p>
      </dgm:t>
    </dgm:pt>
    <dgm:pt modelId="{DDA30A2B-1F2C-254D-BCDF-D8F5471060D8}" type="sibTrans" cxnId="{FD47E0B0-5D8D-1049-9D27-4207BEA6CFCF}">
      <dgm:prSet/>
      <dgm:spPr/>
      <dgm:t>
        <a:bodyPr/>
        <a:lstStyle/>
        <a:p>
          <a:endParaRPr lang="es-ES"/>
        </a:p>
      </dgm:t>
    </dgm:pt>
    <dgm:pt modelId="{3414E539-7B54-BF4E-9F26-8F1631FDA7EC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dirty="0"/>
            <a:t>Proyecto en grupo</a:t>
          </a:r>
        </a:p>
      </dgm:t>
    </dgm:pt>
    <dgm:pt modelId="{80B47878-B7DC-CF47-8AD3-5195DE3BC978}" type="parTrans" cxnId="{CB0A89FA-1962-EA45-B80E-440F71CF069C}">
      <dgm:prSet/>
      <dgm:spPr/>
      <dgm:t>
        <a:bodyPr/>
        <a:lstStyle/>
        <a:p>
          <a:endParaRPr lang="es-ES"/>
        </a:p>
      </dgm:t>
    </dgm:pt>
    <dgm:pt modelId="{B4C8D073-AFE9-464B-9255-5F68D3ADB660}" type="sibTrans" cxnId="{CB0A89FA-1962-EA45-B80E-440F71CF069C}">
      <dgm:prSet/>
      <dgm:spPr/>
      <dgm:t>
        <a:bodyPr/>
        <a:lstStyle/>
        <a:p>
          <a:endParaRPr lang="es-ES"/>
        </a:p>
      </dgm:t>
    </dgm:pt>
    <dgm:pt modelId="{3B820B32-0FA2-47D8-90CD-34EF97C0A5E8}" type="pres">
      <dgm:prSet presAssocID="{E060087C-52D5-486D-A9B8-AFFC4A96D760}" presName="root" presStyleCnt="0">
        <dgm:presLayoutVars>
          <dgm:dir/>
          <dgm:resizeHandles val="exact"/>
        </dgm:presLayoutVars>
      </dgm:prSet>
      <dgm:spPr/>
    </dgm:pt>
    <dgm:pt modelId="{1AA9BBD9-9FFC-4775-8500-E42628A12B2A}" type="pres">
      <dgm:prSet presAssocID="{42D66AEE-6606-4B8F-B5DE-033DDA4A9E2E}" presName="compNode" presStyleCnt="0"/>
      <dgm:spPr/>
    </dgm:pt>
    <dgm:pt modelId="{C6BECCAE-4C60-4C96-AC27-255844AB8967}" type="pres">
      <dgm:prSet presAssocID="{42D66AEE-6606-4B8F-B5DE-033DDA4A9E2E}" presName="iconRect" presStyleLbl="node1" presStyleIdx="0" presStyleCnt="2" custLinFactNeighborX="5988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1CEA429-5D85-43AB-A00E-7AB157E90623}" type="pres">
      <dgm:prSet presAssocID="{42D66AEE-6606-4B8F-B5DE-033DDA4A9E2E}" presName="iconSpace" presStyleCnt="0"/>
      <dgm:spPr/>
    </dgm:pt>
    <dgm:pt modelId="{8EF56EBA-8F1F-49EB-AD83-6427702B7D31}" type="pres">
      <dgm:prSet presAssocID="{42D66AEE-6606-4B8F-B5DE-033DDA4A9E2E}" presName="parTx" presStyleLbl="revTx" presStyleIdx="0" presStyleCnt="4">
        <dgm:presLayoutVars>
          <dgm:chMax val="0"/>
          <dgm:chPref val="0"/>
        </dgm:presLayoutVars>
      </dgm:prSet>
      <dgm:spPr/>
    </dgm:pt>
    <dgm:pt modelId="{842BC4DE-3D52-4CB3-A4AD-238C7FABE473}" type="pres">
      <dgm:prSet presAssocID="{42D66AEE-6606-4B8F-B5DE-033DDA4A9E2E}" presName="txSpace" presStyleCnt="0"/>
      <dgm:spPr/>
    </dgm:pt>
    <dgm:pt modelId="{C2ED132F-CBD0-4C53-A83E-E2541174990A}" type="pres">
      <dgm:prSet presAssocID="{42D66AEE-6606-4B8F-B5DE-033DDA4A9E2E}" presName="desTx" presStyleLbl="revTx" presStyleIdx="1" presStyleCnt="4">
        <dgm:presLayoutVars/>
      </dgm:prSet>
      <dgm:spPr/>
    </dgm:pt>
    <dgm:pt modelId="{13EA3F91-3258-4607-8F42-1556BC59D36E}" type="pres">
      <dgm:prSet presAssocID="{26E80851-0638-4957-A259-3C9D390BAF77}" presName="sibTrans" presStyleCnt="0"/>
      <dgm:spPr/>
    </dgm:pt>
    <dgm:pt modelId="{A1D5C049-E629-43E6-B02F-1A8D36B1BC4A}" type="pres">
      <dgm:prSet presAssocID="{94D50A84-4930-4A11-BBDC-1D59BD244BEC}" presName="compNode" presStyleCnt="0"/>
      <dgm:spPr/>
    </dgm:pt>
    <dgm:pt modelId="{531CCDDD-E6FF-4751-91CA-8D3A035C24C7}" type="pres">
      <dgm:prSet presAssocID="{94D50A84-4930-4A11-BBDC-1D59BD244BEC}" presName="iconRect" presStyleLbl="node1" presStyleIdx="1" presStyleCnt="2" custLinFactNeighborX="97829" custLinFactNeighborY="59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05577F5-B8C6-4BC0-A72D-D2CF33C2FA2E}" type="pres">
      <dgm:prSet presAssocID="{94D50A84-4930-4A11-BBDC-1D59BD244BEC}" presName="iconSpace" presStyleCnt="0"/>
      <dgm:spPr/>
    </dgm:pt>
    <dgm:pt modelId="{5FF6F83C-9125-4075-89E0-4500EAF97E01}" type="pres">
      <dgm:prSet presAssocID="{94D50A84-4930-4A11-BBDC-1D59BD244BEC}" presName="parTx" presStyleLbl="revTx" presStyleIdx="2" presStyleCnt="4">
        <dgm:presLayoutVars>
          <dgm:chMax val="0"/>
          <dgm:chPref val="0"/>
        </dgm:presLayoutVars>
      </dgm:prSet>
      <dgm:spPr/>
    </dgm:pt>
    <dgm:pt modelId="{5D518B8F-9409-4C7C-B2C4-701A042650A6}" type="pres">
      <dgm:prSet presAssocID="{94D50A84-4930-4A11-BBDC-1D59BD244BEC}" presName="txSpace" presStyleCnt="0"/>
      <dgm:spPr/>
    </dgm:pt>
    <dgm:pt modelId="{49E753C7-B187-44E9-9747-3720069930B2}" type="pres">
      <dgm:prSet presAssocID="{94D50A84-4930-4A11-BBDC-1D59BD244BEC}" presName="desTx" presStyleLbl="revTx" presStyleIdx="3" presStyleCnt="4">
        <dgm:presLayoutVars/>
      </dgm:prSet>
      <dgm:spPr/>
    </dgm:pt>
  </dgm:ptLst>
  <dgm:cxnLst>
    <dgm:cxn modelId="{DF40BE0A-9DE1-4374-BA01-E8450D14D5D6}" type="presOf" srcId="{42D66AEE-6606-4B8F-B5DE-033DDA4A9E2E}" destId="{8EF56EBA-8F1F-49EB-AD83-6427702B7D31}" srcOrd="0" destOrd="0" presId="urn:microsoft.com/office/officeart/2018/2/layout/IconLabelDescriptionList"/>
    <dgm:cxn modelId="{533A640F-635F-4C9F-93DC-6E7F126DD786}" type="presOf" srcId="{3ED7BB29-0C0D-4FF3-8BBC-A000D046A767}" destId="{49E753C7-B187-44E9-9747-3720069930B2}" srcOrd="0" destOrd="1" presId="urn:microsoft.com/office/officeart/2018/2/layout/IconLabelDescriptionList"/>
    <dgm:cxn modelId="{393C9F12-EDBC-4EF5-88AA-EF690D51F690}" srcId="{42D66AEE-6606-4B8F-B5DE-033DDA4A9E2E}" destId="{1833A9F4-C8A3-40D9-9920-E9585732D24F}" srcOrd="1" destOrd="0" parTransId="{FD2A60FA-B411-45DC-AB83-C676FE49BE0A}" sibTransId="{AD042084-C4A3-4F91-9BAA-BED22C24D95D}"/>
    <dgm:cxn modelId="{3C449913-6E37-4D65-82BE-D68BCD794037}" type="presOf" srcId="{CF7CCB3A-881A-4119-BA24-F2D49F7129F8}" destId="{C2ED132F-CBD0-4C53-A83E-E2541174990A}" srcOrd="0" destOrd="0" presId="urn:microsoft.com/office/officeart/2018/2/layout/IconLabelDescriptionList"/>
    <dgm:cxn modelId="{54B15824-3E47-42C1-A385-03D0A97B3E38}" type="presOf" srcId="{DDFECCE9-991D-42EB-8B93-E34D14CA7300}" destId="{49E753C7-B187-44E9-9747-3720069930B2}" srcOrd="0" destOrd="0" presId="urn:microsoft.com/office/officeart/2018/2/layout/IconLabelDescriptionList"/>
    <dgm:cxn modelId="{A303F632-45CC-43FB-BD0D-007934ED70DA}" type="presOf" srcId="{1833A9F4-C8A3-40D9-9920-E9585732D24F}" destId="{C2ED132F-CBD0-4C53-A83E-E2541174990A}" srcOrd="0" destOrd="1" presId="urn:microsoft.com/office/officeart/2018/2/layout/IconLabelDescriptionList"/>
    <dgm:cxn modelId="{2696283B-AC1C-C441-9E59-D1EF17CFF716}" type="presOf" srcId="{3128F2FE-C636-1D47-AA1C-EFDC8ECDBD27}" destId="{C2ED132F-CBD0-4C53-A83E-E2541174990A}" srcOrd="0" destOrd="3" presId="urn:microsoft.com/office/officeart/2018/2/layout/IconLabelDescriptionList"/>
    <dgm:cxn modelId="{1A470046-6720-4511-9AF0-F93272D4A1B2}" type="presOf" srcId="{0AB72D76-12B4-45A9-9642-2A299BF328B9}" destId="{C2ED132F-CBD0-4C53-A83E-E2541174990A}" srcOrd="0" destOrd="2" presId="urn:microsoft.com/office/officeart/2018/2/layout/IconLabelDescriptionList"/>
    <dgm:cxn modelId="{C159D063-0CE7-4A5D-9C12-7CD332D950F2}" srcId="{94D50A84-4930-4A11-BBDC-1D59BD244BEC}" destId="{3ED7BB29-0C0D-4FF3-8BBC-A000D046A767}" srcOrd="1" destOrd="0" parTransId="{7814E19F-0C49-47FA-8012-586D939401F3}" sibTransId="{3DF22C55-F582-4F79-89BE-6A0C4C02DA28}"/>
    <dgm:cxn modelId="{77E7B26B-765E-47FD-93DD-D5473F38AAAC}" type="presOf" srcId="{E060087C-52D5-486D-A9B8-AFFC4A96D760}" destId="{3B820B32-0FA2-47D8-90CD-34EF97C0A5E8}" srcOrd="0" destOrd="0" presId="urn:microsoft.com/office/officeart/2018/2/layout/IconLabelDescriptionList"/>
    <dgm:cxn modelId="{D8A51782-31FC-4231-97F8-BFDF2E31AD6B}" srcId="{94D50A84-4930-4A11-BBDC-1D59BD244BEC}" destId="{4DD4B5C6-6DEB-4052-B79B-2BE2E63FD1D7}" srcOrd="2" destOrd="0" parTransId="{CE481FB4-0444-4A8A-9681-5F28D7B758ED}" sibTransId="{65CB5306-7C9D-4A3D-9FEF-D0DA6373B6DF}"/>
    <dgm:cxn modelId="{F5E46F84-59AE-47B3-B520-EF0078C6A0DA}" srcId="{E060087C-52D5-486D-A9B8-AFFC4A96D760}" destId="{42D66AEE-6606-4B8F-B5DE-033DDA4A9E2E}" srcOrd="0" destOrd="0" parTransId="{5B7258E5-B438-4AE2-847C-236A729F43DC}" sibTransId="{26E80851-0638-4957-A259-3C9D390BAF77}"/>
    <dgm:cxn modelId="{497E0787-D5D4-4A4C-AD7B-15DFDE96A9F5}" srcId="{94D50A84-4930-4A11-BBDC-1D59BD244BEC}" destId="{DDFECCE9-991D-42EB-8B93-E34D14CA7300}" srcOrd="0" destOrd="0" parTransId="{DC35FED0-5C3C-4A82-A0E9-349961C562C9}" sibTransId="{AC0912DA-0530-4625-8BB0-C2539EC153F3}"/>
    <dgm:cxn modelId="{FECCF88F-5BC1-4AC4-8D59-3C588D243CC9}" srcId="{42D66AEE-6606-4B8F-B5DE-033DDA4A9E2E}" destId="{0AB72D76-12B4-45A9-9642-2A299BF328B9}" srcOrd="2" destOrd="0" parTransId="{D2F7143B-DF2E-49C6-854A-99A56486B898}" sibTransId="{16966BA3-2B1E-41F2-A54D-2C2CABABAD82}"/>
    <dgm:cxn modelId="{79E0E590-8D69-4E34-8369-C9DC1001079C}" srcId="{42D66AEE-6606-4B8F-B5DE-033DDA4A9E2E}" destId="{CF7CCB3A-881A-4119-BA24-F2D49F7129F8}" srcOrd="0" destOrd="0" parTransId="{41ED0145-F7B2-42FF-AC75-8EB0AB2F5987}" sibTransId="{99175EE4-2535-47DC-B10D-5B0A6C941C5D}"/>
    <dgm:cxn modelId="{FD47E0B0-5D8D-1049-9D27-4207BEA6CFCF}" srcId="{42D66AEE-6606-4B8F-B5DE-033DDA4A9E2E}" destId="{3128F2FE-C636-1D47-AA1C-EFDC8ECDBD27}" srcOrd="3" destOrd="0" parTransId="{7ACB3CA7-0059-454B-BA1E-765D0B1768D2}" sibTransId="{DDA30A2B-1F2C-254D-BCDF-D8F5471060D8}"/>
    <dgm:cxn modelId="{4CFAFAB7-35E8-2848-9763-72113502A3FB}" type="presOf" srcId="{3414E539-7B54-BF4E-9F26-8F1631FDA7EC}" destId="{49E753C7-B187-44E9-9747-3720069930B2}" srcOrd="0" destOrd="3" presId="urn:microsoft.com/office/officeart/2018/2/layout/IconLabelDescriptionList"/>
    <dgm:cxn modelId="{D98FB3C1-BE6A-4731-A4DA-4B81A419B2EC}" type="presOf" srcId="{94D50A84-4930-4A11-BBDC-1D59BD244BEC}" destId="{5FF6F83C-9125-4075-89E0-4500EAF97E01}" srcOrd="0" destOrd="0" presId="urn:microsoft.com/office/officeart/2018/2/layout/IconLabelDescriptionList"/>
    <dgm:cxn modelId="{33A022CA-2EB2-4FF9-9542-96FE5228C7DC}" srcId="{E060087C-52D5-486D-A9B8-AFFC4A96D760}" destId="{94D50A84-4930-4A11-BBDC-1D59BD244BEC}" srcOrd="1" destOrd="0" parTransId="{FBC149C0-4DCC-4C68-B9F9-9E5AB3CC993F}" sibTransId="{7D58D7E1-9455-4D64-A09C-3E90C9A371A8}"/>
    <dgm:cxn modelId="{EB2C8BEF-AF08-4284-8AB2-7FB88088888B}" type="presOf" srcId="{4DD4B5C6-6DEB-4052-B79B-2BE2E63FD1D7}" destId="{49E753C7-B187-44E9-9747-3720069930B2}" srcOrd="0" destOrd="2" presId="urn:microsoft.com/office/officeart/2018/2/layout/IconLabelDescriptionList"/>
    <dgm:cxn modelId="{CB0A89FA-1962-EA45-B80E-440F71CF069C}" srcId="{94D50A84-4930-4A11-BBDC-1D59BD244BEC}" destId="{3414E539-7B54-BF4E-9F26-8F1631FDA7EC}" srcOrd="3" destOrd="0" parTransId="{80B47878-B7DC-CF47-8AD3-5195DE3BC978}" sibTransId="{B4C8D073-AFE9-464B-9255-5F68D3ADB660}"/>
    <dgm:cxn modelId="{21B7917A-C0CB-44C2-94C3-2ACC708F975F}" type="presParOf" srcId="{3B820B32-0FA2-47D8-90CD-34EF97C0A5E8}" destId="{1AA9BBD9-9FFC-4775-8500-E42628A12B2A}" srcOrd="0" destOrd="0" presId="urn:microsoft.com/office/officeart/2018/2/layout/IconLabelDescriptionList"/>
    <dgm:cxn modelId="{8BFD5163-46DB-4D10-BB10-DF4B2CB5BAC5}" type="presParOf" srcId="{1AA9BBD9-9FFC-4775-8500-E42628A12B2A}" destId="{C6BECCAE-4C60-4C96-AC27-255844AB8967}" srcOrd="0" destOrd="0" presId="urn:microsoft.com/office/officeart/2018/2/layout/IconLabelDescriptionList"/>
    <dgm:cxn modelId="{A9C71EDF-F0BD-4771-96B2-678F2A550DBF}" type="presParOf" srcId="{1AA9BBD9-9FFC-4775-8500-E42628A12B2A}" destId="{11CEA429-5D85-43AB-A00E-7AB157E90623}" srcOrd="1" destOrd="0" presId="urn:microsoft.com/office/officeart/2018/2/layout/IconLabelDescriptionList"/>
    <dgm:cxn modelId="{3B3870B3-8F18-4F17-B82E-CC3D9A26D419}" type="presParOf" srcId="{1AA9BBD9-9FFC-4775-8500-E42628A12B2A}" destId="{8EF56EBA-8F1F-49EB-AD83-6427702B7D31}" srcOrd="2" destOrd="0" presId="urn:microsoft.com/office/officeart/2018/2/layout/IconLabelDescriptionList"/>
    <dgm:cxn modelId="{C5CCE83E-D846-4781-99BB-E60A63EA5599}" type="presParOf" srcId="{1AA9BBD9-9FFC-4775-8500-E42628A12B2A}" destId="{842BC4DE-3D52-4CB3-A4AD-238C7FABE473}" srcOrd="3" destOrd="0" presId="urn:microsoft.com/office/officeart/2018/2/layout/IconLabelDescriptionList"/>
    <dgm:cxn modelId="{9E39DFD0-32DC-476C-B770-65D0E87B9B82}" type="presParOf" srcId="{1AA9BBD9-9FFC-4775-8500-E42628A12B2A}" destId="{C2ED132F-CBD0-4C53-A83E-E2541174990A}" srcOrd="4" destOrd="0" presId="urn:microsoft.com/office/officeart/2018/2/layout/IconLabelDescriptionList"/>
    <dgm:cxn modelId="{E0082F49-37D1-4FBE-B4FA-FE2902E2B18A}" type="presParOf" srcId="{3B820B32-0FA2-47D8-90CD-34EF97C0A5E8}" destId="{13EA3F91-3258-4607-8F42-1556BC59D36E}" srcOrd="1" destOrd="0" presId="urn:microsoft.com/office/officeart/2018/2/layout/IconLabelDescriptionList"/>
    <dgm:cxn modelId="{65B36026-1D12-43F4-AD77-5DB611D5D081}" type="presParOf" srcId="{3B820B32-0FA2-47D8-90CD-34EF97C0A5E8}" destId="{A1D5C049-E629-43E6-B02F-1A8D36B1BC4A}" srcOrd="2" destOrd="0" presId="urn:microsoft.com/office/officeart/2018/2/layout/IconLabelDescriptionList"/>
    <dgm:cxn modelId="{7E039D5B-B218-43B2-A1D0-76FFFF22D20C}" type="presParOf" srcId="{A1D5C049-E629-43E6-B02F-1A8D36B1BC4A}" destId="{531CCDDD-E6FF-4751-91CA-8D3A035C24C7}" srcOrd="0" destOrd="0" presId="urn:microsoft.com/office/officeart/2018/2/layout/IconLabelDescriptionList"/>
    <dgm:cxn modelId="{96B6A125-802C-43E2-B8BA-94CFDC720C41}" type="presParOf" srcId="{A1D5C049-E629-43E6-B02F-1A8D36B1BC4A}" destId="{905577F5-B8C6-4BC0-A72D-D2CF33C2FA2E}" srcOrd="1" destOrd="0" presId="urn:microsoft.com/office/officeart/2018/2/layout/IconLabelDescriptionList"/>
    <dgm:cxn modelId="{562887AA-FF6C-4CE8-919F-BC5853F2293D}" type="presParOf" srcId="{A1D5C049-E629-43E6-B02F-1A8D36B1BC4A}" destId="{5FF6F83C-9125-4075-89E0-4500EAF97E01}" srcOrd="2" destOrd="0" presId="urn:microsoft.com/office/officeart/2018/2/layout/IconLabelDescriptionList"/>
    <dgm:cxn modelId="{4F04F1C7-7898-4537-804F-4831E4FAE2F8}" type="presParOf" srcId="{A1D5C049-E629-43E6-B02F-1A8D36B1BC4A}" destId="{5D518B8F-9409-4C7C-B2C4-701A042650A6}" srcOrd="3" destOrd="0" presId="urn:microsoft.com/office/officeart/2018/2/layout/IconLabelDescriptionList"/>
    <dgm:cxn modelId="{05673C3C-069A-4B29-A4C8-E031B0674F54}" type="presParOf" srcId="{A1D5C049-E629-43E6-B02F-1A8D36B1BC4A}" destId="{49E753C7-B187-44E9-9747-3720069930B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C6B7E2-937C-1342-986B-8623185C3F46}" type="doc">
      <dgm:prSet loTypeId="urn:microsoft.com/office/officeart/2005/8/layout/h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81F395C-B251-6B48-A094-0CC52836017A}">
      <dgm:prSet/>
      <dgm:spPr/>
      <dgm:t>
        <a:bodyPr/>
        <a:lstStyle/>
        <a:p>
          <a:r>
            <a:rPr lang="es-ES" dirty="0"/>
            <a:t>Nota</a:t>
          </a:r>
        </a:p>
      </dgm:t>
    </dgm:pt>
    <dgm:pt modelId="{4C843B35-D434-0449-B3F1-6107F10E30F1}" type="parTrans" cxnId="{33C372EA-BD16-684C-A436-D193466DEB37}">
      <dgm:prSet/>
      <dgm:spPr/>
      <dgm:t>
        <a:bodyPr/>
        <a:lstStyle/>
        <a:p>
          <a:endParaRPr lang="es-ES"/>
        </a:p>
      </dgm:t>
    </dgm:pt>
    <dgm:pt modelId="{009927A6-19E3-7847-B7C1-EE9351BEEC53}" type="sibTrans" cxnId="{33C372EA-BD16-684C-A436-D193466DEB37}">
      <dgm:prSet/>
      <dgm:spPr/>
      <dgm:t>
        <a:bodyPr/>
        <a:lstStyle/>
        <a:p>
          <a:endParaRPr lang="es-ES"/>
        </a:p>
      </dgm:t>
    </dgm:pt>
    <dgm:pt modelId="{FF027B75-7645-274E-8BAD-A14698B35D40}">
      <dgm:prSet/>
      <dgm:spPr/>
      <dgm:t>
        <a:bodyPr/>
        <a:lstStyle/>
        <a:p>
          <a:r>
            <a:rPr lang="es-ES"/>
            <a:t>Penaliza errores tempranos</a:t>
          </a:r>
        </a:p>
      </dgm:t>
    </dgm:pt>
    <dgm:pt modelId="{9570DAE2-E8FD-5448-8546-5DAB3DC5B2E3}" type="parTrans" cxnId="{FA9648B0-F819-724C-8A67-3A93EA08FAE6}">
      <dgm:prSet/>
      <dgm:spPr/>
      <dgm:t>
        <a:bodyPr/>
        <a:lstStyle/>
        <a:p>
          <a:endParaRPr lang="es-ES"/>
        </a:p>
      </dgm:t>
    </dgm:pt>
    <dgm:pt modelId="{3E0F2C5C-49B5-CF4E-857D-D05DFBD13392}" type="sibTrans" cxnId="{FA9648B0-F819-724C-8A67-3A93EA08FAE6}">
      <dgm:prSet/>
      <dgm:spPr/>
      <dgm:t>
        <a:bodyPr/>
        <a:lstStyle/>
        <a:p>
          <a:endParaRPr lang="es-ES"/>
        </a:p>
      </dgm:t>
    </dgm:pt>
    <dgm:pt modelId="{71A44291-ADFC-054D-AFAA-C042B5B001BF}">
      <dgm:prSet/>
      <dgm:spPr/>
      <dgm:t>
        <a:bodyPr/>
        <a:lstStyle/>
        <a:p>
          <a:r>
            <a:rPr lang="es-ES" dirty="0"/>
            <a:t>Conformismo o falsa seguridad</a:t>
          </a:r>
        </a:p>
      </dgm:t>
    </dgm:pt>
    <dgm:pt modelId="{16964B0B-8C69-4945-A27E-133C34968E02}" type="parTrans" cxnId="{E7AE50C0-9329-3641-B48B-4944E724CD5E}">
      <dgm:prSet/>
      <dgm:spPr/>
      <dgm:t>
        <a:bodyPr/>
        <a:lstStyle/>
        <a:p>
          <a:endParaRPr lang="es-ES"/>
        </a:p>
      </dgm:t>
    </dgm:pt>
    <dgm:pt modelId="{3B5DCBBC-D9FF-B944-9B16-F841B0AC48FC}" type="sibTrans" cxnId="{E7AE50C0-9329-3641-B48B-4944E724CD5E}">
      <dgm:prSet/>
      <dgm:spPr/>
      <dgm:t>
        <a:bodyPr/>
        <a:lstStyle/>
        <a:p>
          <a:endParaRPr lang="es-ES"/>
        </a:p>
      </dgm:t>
    </dgm:pt>
    <dgm:pt modelId="{940C709A-1C2F-3F45-9BDA-BF8539FF5653}">
      <dgm:prSet/>
      <dgm:spPr/>
      <dgm:t>
        <a:bodyPr/>
        <a:lstStyle/>
        <a:p>
          <a:r>
            <a:rPr lang="es-ES" dirty="0" err="1"/>
            <a:t>Feedback</a:t>
          </a:r>
          <a:r>
            <a:rPr lang="es-ES" dirty="0"/>
            <a:t> </a:t>
          </a:r>
        </a:p>
      </dgm:t>
    </dgm:pt>
    <dgm:pt modelId="{14FD185C-CFC4-F848-8167-7A580355C2AC}" type="parTrans" cxnId="{48621FF0-650D-7742-A504-7FA284C0CC16}">
      <dgm:prSet/>
      <dgm:spPr/>
      <dgm:t>
        <a:bodyPr/>
        <a:lstStyle/>
        <a:p>
          <a:endParaRPr lang="es-ES"/>
        </a:p>
      </dgm:t>
    </dgm:pt>
    <dgm:pt modelId="{2A11A29A-3995-5248-800F-584785E928F5}" type="sibTrans" cxnId="{48621FF0-650D-7742-A504-7FA284C0CC16}">
      <dgm:prSet/>
      <dgm:spPr/>
      <dgm:t>
        <a:bodyPr/>
        <a:lstStyle/>
        <a:p>
          <a:endParaRPr lang="es-ES"/>
        </a:p>
      </dgm:t>
    </dgm:pt>
    <dgm:pt modelId="{2CA28417-4002-5D48-BDC3-08A57BAE912B}">
      <dgm:prSet/>
      <dgm:spPr/>
      <dgm:t>
        <a:bodyPr/>
        <a:lstStyle/>
        <a:p>
          <a:r>
            <a:rPr lang="es-ES" dirty="0"/>
            <a:t>¿Realmente se empleaba para realizar mejoras?</a:t>
          </a:r>
        </a:p>
      </dgm:t>
    </dgm:pt>
    <dgm:pt modelId="{03A2E640-8188-204A-862F-6CCF4B737846}" type="parTrans" cxnId="{731E70C6-53E3-5944-8C01-D4BF4F42C3B2}">
      <dgm:prSet/>
      <dgm:spPr/>
      <dgm:t>
        <a:bodyPr/>
        <a:lstStyle/>
        <a:p>
          <a:endParaRPr lang="es-ES"/>
        </a:p>
      </dgm:t>
    </dgm:pt>
    <dgm:pt modelId="{8EA69B0F-76C8-B246-989E-F6567CC9F6F9}" type="sibTrans" cxnId="{731E70C6-53E3-5944-8C01-D4BF4F42C3B2}">
      <dgm:prSet/>
      <dgm:spPr/>
      <dgm:t>
        <a:bodyPr/>
        <a:lstStyle/>
        <a:p>
          <a:endParaRPr lang="es-ES"/>
        </a:p>
      </dgm:t>
    </dgm:pt>
    <dgm:pt modelId="{634776FF-3B80-494C-AB18-FD5AFB9BDA12}" type="pres">
      <dgm:prSet presAssocID="{3DC6B7E2-937C-1342-986B-8623185C3F46}" presName="Name0" presStyleCnt="0">
        <dgm:presLayoutVars>
          <dgm:dir/>
          <dgm:animLvl val="lvl"/>
          <dgm:resizeHandles val="exact"/>
        </dgm:presLayoutVars>
      </dgm:prSet>
      <dgm:spPr/>
    </dgm:pt>
    <dgm:pt modelId="{998D92A2-A5B0-A046-92C9-9878C3FED158}" type="pres">
      <dgm:prSet presAssocID="{B81F395C-B251-6B48-A094-0CC52836017A}" presName="composite" presStyleCnt="0"/>
      <dgm:spPr/>
    </dgm:pt>
    <dgm:pt modelId="{8F06E74D-B6C0-DC44-AAD3-EBA99A95D7DA}" type="pres">
      <dgm:prSet presAssocID="{B81F395C-B251-6B48-A094-0CC52836017A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C4CAA1D-8F5D-C443-9828-D0E51CF932E5}" type="pres">
      <dgm:prSet presAssocID="{B81F395C-B251-6B48-A094-0CC52836017A}" presName="desTx" presStyleLbl="alignAccFollowNode1" presStyleIdx="0" presStyleCnt="2">
        <dgm:presLayoutVars>
          <dgm:bulletEnabled val="1"/>
        </dgm:presLayoutVars>
      </dgm:prSet>
      <dgm:spPr/>
    </dgm:pt>
    <dgm:pt modelId="{3C04DDF9-47D9-1D42-8110-3514D4377819}" type="pres">
      <dgm:prSet presAssocID="{009927A6-19E3-7847-B7C1-EE9351BEEC53}" presName="space" presStyleCnt="0"/>
      <dgm:spPr/>
    </dgm:pt>
    <dgm:pt modelId="{94BBBDAF-5AEE-6741-B748-EA03042E0E8F}" type="pres">
      <dgm:prSet presAssocID="{940C709A-1C2F-3F45-9BDA-BF8539FF5653}" presName="composite" presStyleCnt="0"/>
      <dgm:spPr/>
    </dgm:pt>
    <dgm:pt modelId="{AAD77219-7225-8045-AA17-2CEC311E25FF}" type="pres">
      <dgm:prSet presAssocID="{940C709A-1C2F-3F45-9BDA-BF8539FF5653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22A8A10-DA63-D94F-A983-EAD1BC9ECC1D}" type="pres">
      <dgm:prSet presAssocID="{940C709A-1C2F-3F45-9BDA-BF8539FF5653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8BEA829-80B1-464F-88A5-7C0CCD6A0CB7}" type="presOf" srcId="{3DC6B7E2-937C-1342-986B-8623185C3F46}" destId="{634776FF-3B80-494C-AB18-FD5AFB9BDA12}" srcOrd="0" destOrd="0" presId="urn:microsoft.com/office/officeart/2005/8/layout/hList1"/>
    <dgm:cxn modelId="{7373FE5A-8C78-4149-9688-4EF0336840DE}" type="presOf" srcId="{2CA28417-4002-5D48-BDC3-08A57BAE912B}" destId="{622A8A10-DA63-D94F-A983-EAD1BC9ECC1D}" srcOrd="0" destOrd="0" presId="urn:microsoft.com/office/officeart/2005/8/layout/hList1"/>
    <dgm:cxn modelId="{1330FE68-7341-5446-AB97-B6D8FE2233C7}" type="presOf" srcId="{940C709A-1C2F-3F45-9BDA-BF8539FF5653}" destId="{AAD77219-7225-8045-AA17-2CEC311E25FF}" srcOrd="0" destOrd="0" presId="urn:microsoft.com/office/officeart/2005/8/layout/hList1"/>
    <dgm:cxn modelId="{7FF64982-6B18-E648-A12C-72133056ACAA}" type="presOf" srcId="{FF027B75-7645-274E-8BAD-A14698B35D40}" destId="{AC4CAA1D-8F5D-C443-9828-D0E51CF932E5}" srcOrd="0" destOrd="0" presId="urn:microsoft.com/office/officeart/2005/8/layout/hList1"/>
    <dgm:cxn modelId="{FA9648B0-F819-724C-8A67-3A93EA08FAE6}" srcId="{B81F395C-B251-6B48-A094-0CC52836017A}" destId="{FF027B75-7645-274E-8BAD-A14698B35D40}" srcOrd="0" destOrd="0" parTransId="{9570DAE2-E8FD-5448-8546-5DAB3DC5B2E3}" sibTransId="{3E0F2C5C-49B5-CF4E-857D-D05DFBD13392}"/>
    <dgm:cxn modelId="{E7AE50C0-9329-3641-B48B-4944E724CD5E}" srcId="{B81F395C-B251-6B48-A094-0CC52836017A}" destId="{71A44291-ADFC-054D-AFAA-C042B5B001BF}" srcOrd="1" destOrd="0" parTransId="{16964B0B-8C69-4945-A27E-133C34968E02}" sibTransId="{3B5DCBBC-D9FF-B944-9B16-F841B0AC48FC}"/>
    <dgm:cxn modelId="{731E70C6-53E3-5944-8C01-D4BF4F42C3B2}" srcId="{940C709A-1C2F-3F45-9BDA-BF8539FF5653}" destId="{2CA28417-4002-5D48-BDC3-08A57BAE912B}" srcOrd="0" destOrd="0" parTransId="{03A2E640-8188-204A-862F-6CCF4B737846}" sibTransId="{8EA69B0F-76C8-B246-989E-F6567CC9F6F9}"/>
    <dgm:cxn modelId="{7478F5D2-DA49-8649-B224-7DF2CF4BCEDC}" type="presOf" srcId="{B81F395C-B251-6B48-A094-0CC52836017A}" destId="{8F06E74D-B6C0-DC44-AAD3-EBA99A95D7DA}" srcOrd="0" destOrd="0" presId="urn:microsoft.com/office/officeart/2005/8/layout/hList1"/>
    <dgm:cxn modelId="{8FA44AE0-F291-BD44-AE4F-95C2D92E7477}" type="presOf" srcId="{71A44291-ADFC-054D-AFAA-C042B5B001BF}" destId="{AC4CAA1D-8F5D-C443-9828-D0E51CF932E5}" srcOrd="0" destOrd="1" presId="urn:microsoft.com/office/officeart/2005/8/layout/hList1"/>
    <dgm:cxn modelId="{33C372EA-BD16-684C-A436-D193466DEB37}" srcId="{3DC6B7E2-937C-1342-986B-8623185C3F46}" destId="{B81F395C-B251-6B48-A094-0CC52836017A}" srcOrd="0" destOrd="0" parTransId="{4C843B35-D434-0449-B3F1-6107F10E30F1}" sibTransId="{009927A6-19E3-7847-B7C1-EE9351BEEC53}"/>
    <dgm:cxn modelId="{48621FF0-650D-7742-A504-7FA284C0CC16}" srcId="{3DC6B7E2-937C-1342-986B-8623185C3F46}" destId="{940C709A-1C2F-3F45-9BDA-BF8539FF5653}" srcOrd="1" destOrd="0" parTransId="{14FD185C-CFC4-F848-8167-7A580355C2AC}" sibTransId="{2A11A29A-3995-5248-800F-584785E928F5}"/>
    <dgm:cxn modelId="{2F179AA7-C4BD-6A4E-9F24-91F8AC318B69}" type="presParOf" srcId="{634776FF-3B80-494C-AB18-FD5AFB9BDA12}" destId="{998D92A2-A5B0-A046-92C9-9878C3FED158}" srcOrd="0" destOrd="0" presId="urn:microsoft.com/office/officeart/2005/8/layout/hList1"/>
    <dgm:cxn modelId="{BE1C5D27-6EAE-C746-8346-1B474F988C5A}" type="presParOf" srcId="{998D92A2-A5B0-A046-92C9-9878C3FED158}" destId="{8F06E74D-B6C0-DC44-AAD3-EBA99A95D7DA}" srcOrd="0" destOrd="0" presId="urn:microsoft.com/office/officeart/2005/8/layout/hList1"/>
    <dgm:cxn modelId="{ED3FD779-2286-8A41-B1B3-1B474EB758DE}" type="presParOf" srcId="{998D92A2-A5B0-A046-92C9-9878C3FED158}" destId="{AC4CAA1D-8F5D-C443-9828-D0E51CF932E5}" srcOrd="1" destOrd="0" presId="urn:microsoft.com/office/officeart/2005/8/layout/hList1"/>
    <dgm:cxn modelId="{9DEA0CA1-FB57-0843-B969-1EA7ED5EF4A9}" type="presParOf" srcId="{634776FF-3B80-494C-AB18-FD5AFB9BDA12}" destId="{3C04DDF9-47D9-1D42-8110-3514D4377819}" srcOrd="1" destOrd="0" presId="urn:microsoft.com/office/officeart/2005/8/layout/hList1"/>
    <dgm:cxn modelId="{5CF26729-60EA-E54B-A08C-3CD9AE73C13F}" type="presParOf" srcId="{634776FF-3B80-494C-AB18-FD5AFB9BDA12}" destId="{94BBBDAF-5AEE-6741-B748-EA03042E0E8F}" srcOrd="2" destOrd="0" presId="urn:microsoft.com/office/officeart/2005/8/layout/hList1"/>
    <dgm:cxn modelId="{AB2C8735-AE9F-3D43-A6EA-91432EEAEB8C}" type="presParOf" srcId="{94BBBDAF-5AEE-6741-B748-EA03042E0E8F}" destId="{AAD77219-7225-8045-AA17-2CEC311E25FF}" srcOrd="0" destOrd="0" presId="urn:microsoft.com/office/officeart/2005/8/layout/hList1"/>
    <dgm:cxn modelId="{4F7A9609-1EBE-3742-80CB-29FB0C06C686}" type="presParOf" srcId="{94BBBDAF-5AEE-6741-B748-EA03042E0E8F}" destId="{622A8A10-DA63-D94F-A983-EAD1BC9ECC1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2478FE-960F-AB48-8DED-4687082A4977}" type="doc">
      <dgm:prSet loTypeId="urn:microsoft.com/office/officeart/2005/8/layout/hierarchy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5808086-17AF-E541-9CD1-CF4480F6D6FA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800" dirty="0"/>
            <a:t>Evaluación formativa</a:t>
          </a:r>
        </a:p>
      </dgm:t>
    </dgm:pt>
    <dgm:pt modelId="{57928BA5-75D5-4940-82B3-E1DC1E81CBC9}" type="parTrans" cxnId="{9451DABA-BCE1-CF42-BD26-22B393DC944C}">
      <dgm:prSet/>
      <dgm:spPr/>
      <dgm:t>
        <a:bodyPr/>
        <a:lstStyle/>
        <a:p>
          <a:endParaRPr lang="es-ES"/>
        </a:p>
      </dgm:t>
    </dgm:pt>
    <dgm:pt modelId="{B6F48816-71BA-114A-AE7C-6952D3330609}" type="sibTrans" cxnId="{9451DABA-BCE1-CF42-BD26-22B393DC944C}">
      <dgm:prSet/>
      <dgm:spPr/>
      <dgm:t>
        <a:bodyPr/>
        <a:lstStyle/>
        <a:p>
          <a:endParaRPr lang="es-ES"/>
        </a:p>
      </dgm:t>
    </dgm:pt>
    <dgm:pt modelId="{EB2E2ABA-6D76-2246-8DEC-B5EC781E6F2A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800" dirty="0" err="1"/>
            <a:t>Feedback</a:t>
          </a:r>
          <a:endParaRPr lang="es-ES" sz="2100" dirty="0"/>
        </a:p>
      </dgm:t>
    </dgm:pt>
    <dgm:pt modelId="{A16DA9ED-7610-4841-B235-CD1085A775CA}" type="parTrans" cxnId="{6AFE30CB-6602-D345-AFA9-9704619731F0}">
      <dgm:prSet/>
      <dgm:spPr/>
      <dgm:t>
        <a:bodyPr/>
        <a:lstStyle/>
        <a:p>
          <a:endParaRPr lang="es-ES"/>
        </a:p>
      </dgm:t>
    </dgm:pt>
    <dgm:pt modelId="{E559650F-D708-DD4E-A412-FB3E682496EB}" type="sibTrans" cxnId="{6AFE30CB-6602-D345-AFA9-9704619731F0}">
      <dgm:prSet/>
      <dgm:spPr/>
      <dgm:t>
        <a:bodyPr/>
        <a:lstStyle/>
        <a:p>
          <a:endParaRPr lang="es-ES"/>
        </a:p>
      </dgm:t>
    </dgm:pt>
    <dgm:pt modelId="{9C85B273-2F60-AF45-AC46-D4A3BF5904FD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800" dirty="0"/>
            <a:t>Sistema de tarjetas</a:t>
          </a:r>
        </a:p>
      </dgm:t>
    </dgm:pt>
    <dgm:pt modelId="{4AAD027B-2F10-A74C-B4BF-570BC00477C0}" type="parTrans" cxnId="{8EF676F6-541C-F24B-9292-592A7626964E}">
      <dgm:prSet/>
      <dgm:spPr/>
      <dgm:t>
        <a:bodyPr/>
        <a:lstStyle/>
        <a:p>
          <a:endParaRPr lang="es-ES"/>
        </a:p>
      </dgm:t>
    </dgm:pt>
    <dgm:pt modelId="{70868214-FB10-D746-AC4A-B5B090657B02}" type="sibTrans" cxnId="{8EF676F6-541C-F24B-9292-592A7626964E}">
      <dgm:prSet/>
      <dgm:spPr/>
      <dgm:t>
        <a:bodyPr/>
        <a:lstStyle/>
        <a:p>
          <a:endParaRPr lang="es-ES"/>
        </a:p>
      </dgm:t>
    </dgm:pt>
    <dgm:pt modelId="{BFA233C5-4FB8-D54D-9C2F-7ECE8F34EBD1}">
      <dgm:prSet custT="1"/>
      <dgm:spPr>
        <a:solidFill>
          <a:schemeClr val="accent6"/>
        </a:solidFill>
        <a:ln>
          <a:solidFill>
            <a:schemeClr val="tx1"/>
          </a:solidFill>
        </a:ln>
      </dgm:spPr>
      <dgm:t>
        <a:bodyPr/>
        <a:lstStyle/>
        <a:p>
          <a:r>
            <a:rPr lang="es-ES" sz="1800" dirty="0"/>
            <a:t>Superado</a:t>
          </a:r>
        </a:p>
      </dgm:t>
    </dgm:pt>
    <dgm:pt modelId="{736E8D85-D96E-644C-B632-059FD161FB45}" type="parTrans" cxnId="{526BAF4A-634F-5F4B-BA56-ED4BFEB6C9A2}">
      <dgm:prSet/>
      <dgm:spPr/>
      <dgm:t>
        <a:bodyPr/>
        <a:lstStyle/>
        <a:p>
          <a:endParaRPr lang="es-ES"/>
        </a:p>
      </dgm:t>
    </dgm:pt>
    <dgm:pt modelId="{C2DAA594-B875-5B41-B83E-578DF64718F9}" type="sibTrans" cxnId="{526BAF4A-634F-5F4B-BA56-ED4BFEB6C9A2}">
      <dgm:prSet/>
      <dgm:spPr/>
      <dgm:t>
        <a:bodyPr/>
        <a:lstStyle/>
        <a:p>
          <a:endParaRPr lang="es-ES"/>
        </a:p>
      </dgm:t>
    </dgm:pt>
    <dgm:pt modelId="{95E8A376-188D-BC4A-8062-5FAA6A7A962D}">
      <dgm:prSet custT="1"/>
      <dgm:spPr>
        <a:solidFill>
          <a:srgbClr val="FFC000"/>
        </a:solidFill>
        <a:ln>
          <a:solidFill>
            <a:schemeClr val="tx1"/>
          </a:solidFill>
        </a:ln>
      </dgm:spPr>
      <dgm:t>
        <a:bodyPr/>
        <a:lstStyle/>
        <a:p>
          <a:r>
            <a:rPr lang="es-ES" sz="1800" dirty="0"/>
            <a:t>Amarilla</a:t>
          </a:r>
        </a:p>
      </dgm:t>
    </dgm:pt>
    <dgm:pt modelId="{1F243A6F-45BC-2142-8307-64B321E8BE28}" type="parTrans" cxnId="{EDE73A68-138E-374A-841D-34122D924F6B}">
      <dgm:prSet/>
      <dgm:spPr/>
      <dgm:t>
        <a:bodyPr/>
        <a:lstStyle/>
        <a:p>
          <a:endParaRPr lang="es-ES"/>
        </a:p>
      </dgm:t>
    </dgm:pt>
    <dgm:pt modelId="{7445DEC4-6DFD-A14C-9BAA-7CE9F3B1E743}" type="sibTrans" cxnId="{EDE73A68-138E-374A-841D-34122D924F6B}">
      <dgm:prSet/>
      <dgm:spPr/>
      <dgm:t>
        <a:bodyPr/>
        <a:lstStyle/>
        <a:p>
          <a:endParaRPr lang="es-ES"/>
        </a:p>
      </dgm:t>
    </dgm:pt>
    <dgm:pt modelId="{B52385EA-1304-2E4F-A0AA-93B135FFAA95}">
      <dgm:prSet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s-ES" sz="1800" dirty="0"/>
            <a:t>Roja</a:t>
          </a:r>
          <a:endParaRPr lang="es-ES" sz="2400" dirty="0"/>
        </a:p>
      </dgm:t>
    </dgm:pt>
    <dgm:pt modelId="{D6528966-5B81-D14D-B544-AE27086B91C5}" type="parTrans" cxnId="{980D674F-88BC-B849-9706-6CE7CC6A0D6B}">
      <dgm:prSet/>
      <dgm:spPr/>
      <dgm:t>
        <a:bodyPr/>
        <a:lstStyle/>
        <a:p>
          <a:endParaRPr lang="es-ES"/>
        </a:p>
      </dgm:t>
    </dgm:pt>
    <dgm:pt modelId="{DBD1EFB8-34F5-1E46-8089-97BB34CA2143}" type="sibTrans" cxnId="{980D674F-88BC-B849-9706-6CE7CC6A0D6B}">
      <dgm:prSet/>
      <dgm:spPr/>
      <dgm:t>
        <a:bodyPr/>
        <a:lstStyle/>
        <a:p>
          <a:endParaRPr lang="es-ES"/>
        </a:p>
      </dgm:t>
    </dgm:pt>
    <dgm:pt modelId="{E41A2E1B-4091-BC4B-AD56-2287E9ACB5E0}">
      <dgm:prSet custT="1"/>
      <dgm:spPr>
        <a:solidFill>
          <a:srgbClr val="C00000"/>
        </a:solidFill>
        <a:ln>
          <a:solidFill>
            <a:srgbClr val="FF0000"/>
          </a:solidFill>
        </a:ln>
      </dgm:spPr>
      <dgm:t>
        <a:bodyPr/>
        <a:lstStyle/>
        <a:p>
          <a:r>
            <a:rPr lang="es-ES" sz="1800" dirty="0"/>
            <a:t>Defensa pública</a:t>
          </a:r>
        </a:p>
      </dgm:t>
    </dgm:pt>
    <dgm:pt modelId="{C6973FAC-CAAA-BD4C-B9F9-980B7C7262E4}" type="parTrans" cxnId="{C755FFEC-2983-654C-8546-D9309C241AE2}">
      <dgm:prSet/>
      <dgm:spPr/>
      <dgm:t>
        <a:bodyPr/>
        <a:lstStyle/>
        <a:p>
          <a:endParaRPr lang="es-ES"/>
        </a:p>
      </dgm:t>
    </dgm:pt>
    <dgm:pt modelId="{18701BEC-8C91-9D45-AA40-DE5CD8579716}" type="sibTrans" cxnId="{C755FFEC-2983-654C-8546-D9309C241AE2}">
      <dgm:prSet/>
      <dgm:spPr/>
      <dgm:t>
        <a:bodyPr/>
        <a:lstStyle/>
        <a:p>
          <a:endParaRPr lang="es-ES"/>
        </a:p>
      </dgm:t>
    </dgm:pt>
    <dgm:pt modelId="{347881A0-1C3C-184D-935E-BFE2C6EBBB75}">
      <dgm:prSet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800" dirty="0"/>
            <a:t>Entregas</a:t>
          </a:r>
        </a:p>
      </dgm:t>
    </dgm:pt>
    <dgm:pt modelId="{FFAF329E-34C4-0F4B-95A4-247F2E7149E8}" type="parTrans" cxnId="{030A4483-56E3-BB4F-9C49-5E0B80A02845}">
      <dgm:prSet/>
      <dgm:spPr/>
      <dgm:t>
        <a:bodyPr/>
        <a:lstStyle/>
        <a:p>
          <a:endParaRPr lang="es-ES"/>
        </a:p>
      </dgm:t>
    </dgm:pt>
    <dgm:pt modelId="{02FDE2BC-4778-3545-B9CC-90E9B8BC4BA2}" type="sibTrans" cxnId="{030A4483-56E3-BB4F-9C49-5E0B80A02845}">
      <dgm:prSet/>
      <dgm:spPr/>
      <dgm:t>
        <a:bodyPr/>
        <a:lstStyle/>
        <a:p>
          <a:endParaRPr lang="es-ES"/>
        </a:p>
      </dgm:t>
    </dgm:pt>
    <dgm:pt modelId="{D87AB0B9-8FCB-5949-B9FD-15F04330E557}" type="pres">
      <dgm:prSet presAssocID="{482478FE-960F-AB48-8DED-4687082A49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494C87D-533F-3E4B-929C-60FECC0A1FD0}" type="pres">
      <dgm:prSet presAssocID="{85808086-17AF-E541-9CD1-CF4480F6D6FA}" presName="root1" presStyleCnt="0"/>
      <dgm:spPr/>
    </dgm:pt>
    <dgm:pt modelId="{2B7317E2-C91E-EB40-A083-36FB0C26A684}" type="pres">
      <dgm:prSet presAssocID="{85808086-17AF-E541-9CD1-CF4480F6D6FA}" presName="LevelOneTextNode" presStyleLbl="node0" presStyleIdx="0" presStyleCnt="1">
        <dgm:presLayoutVars>
          <dgm:chPref val="3"/>
        </dgm:presLayoutVars>
      </dgm:prSet>
      <dgm:spPr/>
    </dgm:pt>
    <dgm:pt modelId="{65534555-929D-054E-96B1-100CB1D17A0E}" type="pres">
      <dgm:prSet presAssocID="{85808086-17AF-E541-9CD1-CF4480F6D6FA}" presName="level2hierChild" presStyleCnt="0"/>
      <dgm:spPr/>
    </dgm:pt>
    <dgm:pt modelId="{D61879D7-D309-D945-8A33-32A98557F3A8}" type="pres">
      <dgm:prSet presAssocID="{FFAF329E-34C4-0F4B-95A4-247F2E7149E8}" presName="conn2-1" presStyleLbl="parChTrans1D2" presStyleIdx="0" presStyleCnt="2"/>
      <dgm:spPr/>
    </dgm:pt>
    <dgm:pt modelId="{B926862D-1ADC-1340-BAD5-FFF29607E819}" type="pres">
      <dgm:prSet presAssocID="{FFAF329E-34C4-0F4B-95A4-247F2E7149E8}" presName="connTx" presStyleLbl="parChTrans1D2" presStyleIdx="0" presStyleCnt="2"/>
      <dgm:spPr/>
    </dgm:pt>
    <dgm:pt modelId="{67EA734C-E44A-7E43-97CD-04FC90C50E98}" type="pres">
      <dgm:prSet presAssocID="{347881A0-1C3C-184D-935E-BFE2C6EBBB75}" presName="root2" presStyleCnt="0"/>
      <dgm:spPr/>
    </dgm:pt>
    <dgm:pt modelId="{93D8989D-BC86-0D4A-B04E-C7D60E778E6E}" type="pres">
      <dgm:prSet presAssocID="{347881A0-1C3C-184D-935E-BFE2C6EBBB75}" presName="LevelTwoTextNode" presStyleLbl="node2" presStyleIdx="0" presStyleCnt="2" custLinFactNeighborX="-16392" custLinFactNeighborY="-53164">
        <dgm:presLayoutVars>
          <dgm:chPref val="3"/>
        </dgm:presLayoutVars>
      </dgm:prSet>
      <dgm:spPr/>
    </dgm:pt>
    <dgm:pt modelId="{6257FC6C-B7C9-0C46-827D-48A16136B8E8}" type="pres">
      <dgm:prSet presAssocID="{347881A0-1C3C-184D-935E-BFE2C6EBBB75}" presName="level3hierChild" presStyleCnt="0"/>
      <dgm:spPr/>
    </dgm:pt>
    <dgm:pt modelId="{25437577-CF8B-D648-8E10-59DAAA6B40A7}" type="pres">
      <dgm:prSet presAssocID="{A16DA9ED-7610-4841-B235-CD1085A775CA}" presName="conn2-1" presStyleLbl="parChTrans1D3" presStyleIdx="0" presStyleCnt="2"/>
      <dgm:spPr/>
    </dgm:pt>
    <dgm:pt modelId="{98E6BF31-DE31-7842-9640-16736A1EB264}" type="pres">
      <dgm:prSet presAssocID="{A16DA9ED-7610-4841-B235-CD1085A775CA}" presName="connTx" presStyleLbl="parChTrans1D3" presStyleIdx="0" presStyleCnt="2"/>
      <dgm:spPr/>
    </dgm:pt>
    <dgm:pt modelId="{031B7312-7A0F-2C43-AD6B-F2D7E3311EB1}" type="pres">
      <dgm:prSet presAssocID="{EB2E2ABA-6D76-2246-8DEC-B5EC781E6F2A}" presName="root2" presStyleCnt="0"/>
      <dgm:spPr/>
    </dgm:pt>
    <dgm:pt modelId="{F76DF499-EB5B-BE4A-91BC-C8A2EF614560}" type="pres">
      <dgm:prSet presAssocID="{EB2E2ABA-6D76-2246-8DEC-B5EC781E6F2A}" presName="LevelTwoTextNode" presStyleLbl="node3" presStyleIdx="0" presStyleCnt="2" custLinFactNeighborX="-19670" custLinFactNeighborY="-97542">
        <dgm:presLayoutVars>
          <dgm:chPref val="3"/>
        </dgm:presLayoutVars>
      </dgm:prSet>
      <dgm:spPr/>
    </dgm:pt>
    <dgm:pt modelId="{A1EA1938-A2F1-5C43-B51B-4FA1BAF4323F}" type="pres">
      <dgm:prSet presAssocID="{EB2E2ABA-6D76-2246-8DEC-B5EC781E6F2A}" presName="level3hierChild" presStyleCnt="0"/>
      <dgm:spPr/>
    </dgm:pt>
    <dgm:pt modelId="{6D7A7CC2-307C-5743-9F51-EA75623EE1D2}" type="pres">
      <dgm:prSet presAssocID="{4AAD027B-2F10-A74C-B4BF-570BC00477C0}" presName="conn2-1" presStyleLbl="parChTrans1D3" presStyleIdx="1" presStyleCnt="2"/>
      <dgm:spPr/>
    </dgm:pt>
    <dgm:pt modelId="{041653EE-BDEF-A44C-9AFA-F913C455BBF4}" type="pres">
      <dgm:prSet presAssocID="{4AAD027B-2F10-A74C-B4BF-570BC00477C0}" presName="connTx" presStyleLbl="parChTrans1D3" presStyleIdx="1" presStyleCnt="2"/>
      <dgm:spPr/>
    </dgm:pt>
    <dgm:pt modelId="{B1F7D5AA-DF13-034B-964D-19FC262AA9CA}" type="pres">
      <dgm:prSet presAssocID="{9C85B273-2F60-AF45-AC46-D4A3BF5904FD}" presName="root2" presStyleCnt="0"/>
      <dgm:spPr/>
    </dgm:pt>
    <dgm:pt modelId="{B79D1369-969A-0140-8253-3610F897A237}" type="pres">
      <dgm:prSet presAssocID="{9C85B273-2F60-AF45-AC46-D4A3BF5904FD}" presName="LevelTwoTextNode" presStyleLbl="node3" presStyleIdx="1" presStyleCnt="2" custLinFactNeighborX="-20325">
        <dgm:presLayoutVars>
          <dgm:chPref val="3"/>
        </dgm:presLayoutVars>
      </dgm:prSet>
      <dgm:spPr/>
    </dgm:pt>
    <dgm:pt modelId="{73DEAA14-EB73-2449-8187-340FAAFC611A}" type="pres">
      <dgm:prSet presAssocID="{9C85B273-2F60-AF45-AC46-D4A3BF5904FD}" presName="level3hierChild" presStyleCnt="0"/>
      <dgm:spPr/>
    </dgm:pt>
    <dgm:pt modelId="{5AE89A17-CD3F-EE4F-927C-5824D3E1B762}" type="pres">
      <dgm:prSet presAssocID="{736E8D85-D96E-644C-B632-059FD161FB45}" presName="conn2-1" presStyleLbl="parChTrans1D4" presStyleIdx="0" presStyleCnt="3"/>
      <dgm:spPr/>
    </dgm:pt>
    <dgm:pt modelId="{0945BD3C-9AB1-2D43-B69F-57E1F0B664A8}" type="pres">
      <dgm:prSet presAssocID="{736E8D85-D96E-644C-B632-059FD161FB45}" presName="connTx" presStyleLbl="parChTrans1D4" presStyleIdx="0" presStyleCnt="3"/>
      <dgm:spPr/>
    </dgm:pt>
    <dgm:pt modelId="{BA76E02A-42D3-8E42-B52A-7E929189F5DD}" type="pres">
      <dgm:prSet presAssocID="{BFA233C5-4FB8-D54D-9C2F-7ECE8F34EBD1}" presName="root2" presStyleCnt="0"/>
      <dgm:spPr/>
    </dgm:pt>
    <dgm:pt modelId="{9E901DDE-7E53-FF4F-9994-AF95E059AAEA}" type="pres">
      <dgm:prSet presAssocID="{BFA233C5-4FB8-D54D-9C2F-7ECE8F34EBD1}" presName="LevelTwoTextNode" presStyleLbl="node4" presStyleIdx="0" presStyleCnt="3" custLinFactNeighborX="-30020" custLinFactNeighborY="1882">
        <dgm:presLayoutVars>
          <dgm:chPref val="3"/>
        </dgm:presLayoutVars>
      </dgm:prSet>
      <dgm:spPr/>
    </dgm:pt>
    <dgm:pt modelId="{A2DF041B-D81C-8C40-9CB4-F35885FA2C77}" type="pres">
      <dgm:prSet presAssocID="{BFA233C5-4FB8-D54D-9C2F-7ECE8F34EBD1}" presName="level3hierChild" presStyleCnt="0"/>
      <dgm:spPr/>
    </dgm:pt>
    <dgm:pt modelId="{48F260BF-6DFC-9F41-90F1-29CCFB51CA40}" type="pres">
      <dgm:prSet presAssocID="{1F243A6F-45BC-2142-8307-64B321E8BE28}" presName="conn2-1" presStyleLbl="parChTrans1D4" presStyleIdx="1" presStyleCnt="3"/>
      <dgm:spPr/>
    </dgm:pt>
    <dgm:pt modelId="{C037E5FE-E24F-7B40-9C92-80389A503940}" type="pres">
      <dgm:prSet presAssocID="{1F243A6F-45BC-2142-8307-64B321E8BE28}" presName="connTx" presStyleLbl="parChTrans1D4" presStyleIdx="1" presStyleCnt="3"/>
      <dgm:spPr/>
    </dgm:pt>
    <dgm:pt modelId="{196DB446-84E6-8241-9174-4B5B3123F71C}" type="pres">
      <dgm:prSet presAssocID="{95E8A376-188D-BC4A-8062-5FAA6A7A962D}" presName="root2" presStyleCnt="0"/>
      <dgm:spPr/>
    </dgm:pt>
    <dgm:pt modelId="{7A41B289-BA46-3044-8540-C7B961427458}" type="pres">
      <dgm:prSet presAssocID="{95E8A376-188D-BC4A-8062-5FAA6A7A962D}" presName="LevelTwoTextNode" presStyleLbl="node4" presStyleIdx="1" presStyleCnt="3" custLinFactNeighborX="-29594">
        <dgm:presLayoutVars>
          <dgm:chPref val="3"/>
        </dgm:presLayoutVars>
      </dgm:prSet>
      <dgm:spPr/>
    </dgm:pt>
    <dgm:pt modelId="{3D9E5857-FD2D-5442-B3AC-57239E120E53}" type="pres">
      <dgm:prSet presAssocID="{95E8A376-188D-BC4A-8062-5FAA6A7A962D}" presName="level3hierChild" presStyleCnt="0"/>
      <dgm:spPr/>
    </dgm:pt>
    <dgm:pt modelId="{231F0849-F9A2-494E-881C-C37F56DFF466}" type="pres">
      <dgm:prSet presAssocID="{D6528966-5B81-D14D-B544-AE27086B91C5}" presName="conn2-1" presStyleLbl="parChTrans1D4" presStyleIdx="2" presStyleCnt="3"/>
      <dgm:spPr/>
    </dgm:pt>
    <dgm:pt modelId="{BE49EBA7-AE0B-C843-A74C-30AB53AB458D}" type="pres">
      <dgm:prSet presAssocID="{D6528966-5B81-D14D-B544-AE27086B91C5}" presName="connTx" presStyleLbl="parChTrans1D4" presStyleIdx="2" presStyleCnt="3"/>
      <dgm:spPr/>
    </dgm:pt>
    <dgm:pt modelId="{2495D261-9D3C-3B4A-8643-6B6E2DA696BD}" type="pres">
      <dgm:prSet presAssocID="{B52385EA-1304-2E4F-A0AA-93B135FFAA95}" presName="root2" presStyleCnt="0"/>
      <dgm:spPr/>
    </dgm:pt>
    <dgm:pt modelId="{F9205A94-BEEC-5B46-85CB-CBE66B4BF6BD}" type="pres">
      <dgm:prSet presAssocID="{B52385EA-1304-2E4F-A0AA-93B135FFAA95}" presName="LevelTwoTextNode" presStyleLbl="node4" presStyleIdx="2" presStyleCnt="3" custLinFactNeighborX="-29232" custLinFactNeighborY="1361">
        <dgm:presLayoutVars>
          <dgm:chPref val="3"/>
        </dgm:presLayoutVars>
      </dgm:prSet>
      <dgm:spPr/>
    </dgm:pt>
    <dgm:pt modelId="{01640AEC-1C73-BD43-AEFF-B2AB65EED16E}" type="pres">
      <dgm:prSet presAssocID="{B52385EA-1304-2E4F-A0AA-93B135FFAA95}" presName="level3hierChild" presStyleCnt="0"/>
      <dgm:spPr/>
    </dgm:pt>
    <dgm:pt modelId="{473A7AC8-5545-A848-AED1-D89F9963DE96}" type="pres">
      <dgm:prSet presAssocID="{C6973FAC-CAAA-BD4C-B9F9-980B7C7262E4}" presName="conn2-1" presStyleLbl="parChTrans1D2" presStyleIdx="1" presStyleCnt="2"/>
      <dgm:spPr/>
    </dgm:pt>
    <dgm:pt modelId="{415D6B7C-13F4-1744-9821-299065990113}" type="pres">
      <dgm:prSet presAssocID="{C6973FAC-CAAA-BD4C-B9F9-980B7C7262E4}" presName="connTx" presStyleLbl="parChTrans1D2" presStyleIdx="1" presStyleCnt="2"/>
      <dgm:spPr/>
    </dgm:pt>
    <dgm:pt modelId="{02600CA0-0025-184A-8468-AE716F954DC0}" type="pres">
      <dgm:prSet presAssocID="{E41A2E1B-4091-BC4B-AD56-2287E9ACB5E0}" presName="root2" presStyleCnt="0"/>
      <dgm:spPr/>
    </dgm:pt>
    <dgm:pt modelId="{1220FAAF-28C2-9D4D-9FB2-4F3896E802B7}" type="pres">
      <dgm:prSet presAssocID="{E41A2E1B-4091-BC4B-AD56-2287E9ACB5E0}" presName="LevelTwoTextNode" presStyleLbl="node2" presStyleIdx="1" presStyleCnt="2" custLinFactY="56537" custLinFactNeighborX="-13945" custLinFactNeighborY="100000">
        <dgm:presLayoutVars>
          <dgm:chPref val="3"/>
        </dgm:presLayoutVars>
      </dgm:prSet>
      <dgm:spPr/>
    </dgm:pt>
    <dgm:pt modelId="{35E5255F-6E83-8540-815B-19DD219DC973}" type="pres">
      <dgm:prSet presAssocID="{E41A2E1B-4091-BC4B-AD56-2287E9ACB5E0}" presName="level3hierChild" presStyleCnt="0"/>
      <dgm:spPr/>
    </dgm:pt>
  </dgm:ptLst>
  <dgm:cxnLst>
    <dgm:cxn modelId="{EDD39B0F-F232-A84C-91F8-2B04CFECC68F}" type="presOf" srcId="{EB2E2ABA-6D76-2246-8DEC-B5EC781E6F2A}" destId="{F76DF499-EB5B-BE4A-91BC-C8A2EF614560}" srcOrd="0" destOrd="0" presId="urn:microsoft.com/office/officeart/2005/8/layout/hierarchy2"/>
    <dgm:cxn modelId="{47C3F814-9417-9C45-8E96-4D4175588803}" type="presOf" srcId="{736E8D85-D96E-644C-B632-059FD161FB45}" destId="{0945BD3C-9AB1-2D43-B69F-57E1F0B664A8}" srcOrd="1" destOrd="0" presId="urn:microsoft.com/office/officeart/2005/8/layout/hierarchy2"/>
    <dgm:cxn modelId="{EE53171A-4C0E-EB47-93C8-0A40B69BD74F}" type="presOf" srcId="{BFA233C5-4FB8-D54D-9C2F-7ECE8F34EBD1}" destId="{9E901DDE-7E53-FF4F-9994-AF95E059AAEA}" srcOrd="0" destOrd="0" presId="urn:microsoft.com/office/officeart/2005/8/layout/hierarchy2"/>
    <dgm:cxn modelId="{34F5851D-DA64-8A4A-AF81-BF06A3633C4B}" type="presOf" srcId="{9C85B273-2F60-AF45-AC46-D4A3BF5904FD}" destId="{B79D1369-969A-0140-8253-3610F897A237}" srcOrd="0" destOrd="0" presId="urn:microsoft.com/office/officeart/2005/8/layout/hierarchy2"/>
    <dgm:cxn modelId="{14B5301F-75B9-2E46-8C8D-0D5728C8D80E}" type="presOf" srcId="{E41A2E1B-4091-BC4B-AD56-2287E9ACB5E0}" destId="{1220FAAF-28C2-9D4D-9FB2-4F3896E802B7}" srcOrd="0" destOrd="0" presId="urn:microsoft.com/office/officeart/2005/8/layout/hierarchy2"/>
    <dgm:cxn modelId="{3D546D31-D518-9D46-B113-DD40219CED53}" type="presOf" srcId="{FFAF329E-34C4-0F4B-95A4-247F2E7149E8}" destId="{B926862D-1ADC-1340-BAD5-FFF29607E819}" srcOrd="1" destOrd="0" presId="urn:microsoft.com/office/officeart/2005/8/layout/hierarchy2"/>
    <dgm:cxn modelId="{F3F8E933-1281-A242-9186-F0FB01776E1E}" type="presOf" srcId="{A16DA9ED-7610-4841-B235-CD1085A775CA}" destId="{98E6BF31-DE31-7842-9640-16736A1EB264}" srcOrd="1" destOrd="0" presId="urn:microsoft.com/office/officeart/2005/8/layout/hierarchy2"/>
    <dgm:cxn modelId="{38045734-CF2F-0F45-9995-868625969AB1}" type="presOf" srcId="{D6528966-5B81-D14D-B544-AE27086B91C5}" destId="{231F0849-F9A2-494E-881C-C37F56DFF466}" srcOrd="0" destOrd="0" presId="urn:microsoft.com/office/officeart/2005/8/layout/hierarchy2"/>
    <dgm:cxn modelId="{122F8336-E163-0747-9822-422BF08E7087}" type="presOf" srcId="{736E8D85-D96E-644C-B632-059FD161FB45}" destId="{5AE89A17-CD3F-EE4F-927C-5824D3E1B762}" srcOrd="0" destOrd="0" presId="urn:microsoft.com/office/officeart/2005/8/layout/hierarchy2"/>
    <dgm:cxn modelId="{1DF0B936-570F-CE4C-ABDB-DADFF3E28DBA}" type="presOf" srcId="{347881A0-1C3C-184D-935E-BFE2C6EBBB75}" destId="{93D8989D-BC86-0D4A-B04E-C7D60E778E6E}" srcOrd="0" destOrd="0" presId="urn:microsoft.com/office/officeart/2005/8/layout/hierarchy2"/>
    <dgm:cxn modelId="{4A3D8838-C3F0-3849-9B9E-DEA137545277}" type="presOf" srcId="{1F243A6F-45BC-2142-8307-64B321E8BE28}" destId="{C037E5FE-E24F-7B40-9C92-80389A503940}" srcOrd="1" destOrd="0" presId="urn:microsoft.com/office/officeart/2005/8/layout/hierarchy2"/>
    <dgm:cxn modelId="{E0583347-C369-B24F-AB3E-FE4BC72E9042}" type="presOf" srcId="{A16DA9ED-7610-4841-B235-CD1085A775CA}" destId="{25437577-CF8B-D648-8E10-59DAAA6B40A7}" srcOrd="0" destOrd="0" presId="urn:microsoft.com/office/officeart/2005/8/layout/hierarchy2"/>
    <dgm:cxn modelId="{526BAF4A-634F-5F4B-BA56-ED4BFEB6C9A2}" srcId="{9C85B273-2F60-AF45-AC46-D4A3BF5904FD}" destId="{BFA233C5-4FB8-D54D-9C2F-7ECE8F34EBD1}" srcOrd="0" destOrd="0" parTransId="{736E8D85-D96E-644C-B632-059FD161FB45}" sibTransId="{C2DAA594-B875-5B41-B83E-578DF64718F9}"/>
    <dgm:cxn modelId="{980D674F-88BC-B849-9706-6CE7CC6A0D6B}" srcId="{9C85B273-2F60-AF45-AC46-D4A3BF5904FD}" destId="{B52385EA-1304-2E4F-A0AA-93B135FFAA95}" srcOrd="2" destOrd="0" parTransId="{D6528966-5B81-D14D-B544-AE27086B91C5}" sibTransId="{DBD1EFB8-34F5-1E46-8089-97BB34CA2143}"/>
    <dgm:cxn modelId="{4DBC3055-C1B7-6446-834E-3F1AA90F3BB3}" type="presOf" srcId="{FFAF329E-34C4-0F4B-95A4-247F2E7149E8}" destId="{D61879D7-D309-D945-8A33-32A98557F3A8}" srcOrd="0" destOrd="0" presId="urn:microsoft.com/office/officeart/2005/8/layout/hierarchy2"/>
    <dgm:cxn modelId="{70107D60-DEBF-DB44-A7FA-E6002D73F2DC}" type="presOf" srcId="{C6973FAC-CAAA-BD4C-B9F9-980B7C7262E4}" destId="{473A7AC8-5545-A848-AED1-D89F9963DE96}" srcOrd="0" destOrd="0" presId="urn:microsoft.com/office/officeart/2005/8/layout/hierarchy2"/>
    <dgm:cxn modelId="{EAA68665-45B9-E14D-80BE-5BBE2B49C8B6}" type="presOf" srcId="{4AAD027B-2F10-A74C-B4BF-570BC00477C0}" destId="{6D7A7CC2-307C-5743-9F51-EA75623EE1D2}" srcOrd="0" destOrd="0" presId="urn:microsoft.com/office/officeart/2005/8/layout/hierarchy2"/>
    <dgm:cxn modelId="{EDE73A68-138E-374A-841D-34122D924F6B}" srcId="{9C85B273-2F60-AF45-AC46-D4A3BF5904FD}" destId="{95E8A376-188D-BC4A-8062-5FAA6A7A962D}" srcOrd="1" destOrd="0" parTransId="{1F243A6F-45BC-2142-8307-64B321E8BE28}" sibTransId="{7445DEC4-6DFD-A14C-9BAA-7CE9F3B1E743}"/>
    <dgm:cxn modelId="{2FF8CD74-318F-C64D-98CC-2423BC0AB1F7}" type="presOf" srcId="{1F243A6F-45BC-2142-8307-64B321E8BE28}" destId="{48F260BF-6DFC-9F41-90F1-29CCFB51CA40}" srcOrd="0" destOrd="0" presId="urn:microsoft.com/office/officeart/2005/8/layout/hierarchy2"/>
    <dgm:cxn modelId="{030A4483-56E3-BB4F-9C49-5E0B80A02845}" srcId="{85808086-17AF-E541-9CD1-CF4480F6D6FA}" destId="{347881A0-1C3C-184D-935E-BFE2C6EBBB75}" srcOrd="0" destOrd="0" parTransId="{FFAF329E-34C4-0F4B-95A4-247F2E7149E8}" sibTransId="{02FDE2BC-4778-3545-B9CC-90E9B8BC4BA2}"/>
    <dgm:cxn modelId="{6B04DC91-2961-D641-9C10-B8368461CD52}" type="presOf" srcId="{85808086-17AF-E541-9CD1-CF4480F6D6FA}" destId="{2B7317E2-C91E-EB40-A083-36FB0C26A684}" srcOrd="0" destOrd="0" presId="urn:microsoft.com/office/officeart/2005/8/layout/hierarchy2"/>
    <dgm:cxn modelId="{3DF5ED91-4399-744C-B877-CDDDF931D40F}" type="presOf" srcId="{95E8A376-188D-BC4A-8062-5FAA6A7A962D}" destId="{7A41B289-BA46-3044-8540-C7B961427458}" srcOrd="0" destOrd="0" presId="urn:microsoft.com/office/officeart/2005/8/layout/hierarchy2"/>
    <dgm:cxn modelId="{A78D00BA-4C2B-1743-8D39-4BAF30B5E65F}" type="presOf" srcId="{B52385EA-1304-2E4F-A0AA-93B135FFAA95}" destId="{F9205A94-BEEC-5B46-85CB-CBE66B4BF6BD}" srcOrd="0" destOrd="0" presId="urn:microsoft.com/office/officeart/2005/8/layout/hierarchy2"/>
    <dgm:cxn modelId="{9451DABA-BCE1-CF42-BD26-22B393DC944C}" srcId="{482478FE-960F-AB48-8DED-4687082A4977}" destId="{85808086-17AF-E541-9CD1-CF4480F6D6FA}" srcOrd="0" destOrd="0" parTransId="{57928BA5-75D5-4940-82B3-E1DC1E81CBC9}" sibTransId="{B6F48816-71BA-114A-AE7C-6952D3330609}"/>
    <dgm:cxn modelId="{6AFE30CB-6602-D345-AFA9-9704619731F0}" srcId="{347881A0-1C3C-184D-935E-BFE2C6EBBB75}" destId="{EB2E2ABA-6D76-2246-8DEC-B5EC781E6F2A}" srcOrd="0" destOrd="0" parTransId="{A16DA9ED-7610-4841-B235-CD1085A775CA}" sibTransId="{E559650F-D708-DD4E-A412-FB3E682496EB}"/>
    <dgm:cxn modelId="{D58C00D4-9688-4F40-87A2-E2F4BBF19D44}" type="presOf" srcId="{4AAD027B-2F10-A74C-B4BF-570BC00477C0}" destId="{041653EE-BDEF-A44C-9AFA-F913C455BBF4}" srcOrd="1" destOrd="0" presId="urn:microsoft.com/office/officeart/2005/8/layout/hierarchy2"/>
    <dgm:cxn modelId="{D78551DA-4B20-6D48-B56B-B19EC8ACF867}" type="presOf" srcId="{D6528966-5B81-D14D-B544-AE27086B91C5}" destId="{BE49EBA7-AE0B-C843-A74C-30AB53AB458D}" srcOrd="1" destOrd="0" presId="urn:microsoft.com/office/officeart/2005/8/layout/hierarchy2"/>
    <dgm:cxn modelId="{72BA45E4-9A0B-1340-9D73-33E19223AB40}" type="presOf" srcId="{482478FE-960F-AB48-8DED-4687082A4977}" destId="{D87AB0B9-8FCB-5949-B9FD-15F04330E557}" srcOrd="0" destOrd="0" presId="urn:microsoft.com/office/officeart/2005/8/layout/hierarchy2"/>
    <dgm:cxn modelId="{C755FFEC-2983-654C-8546-D9309C241AE2}" srcId="{85808086-17AF-E541-9CD1-CF4480F6D6FA}" destId="{E41A2E1B-4091-BC4B-AD56-2287E9ACB5E0}" srcOrd="1" destOrd="0" parTransId="{C6973FAC-CAAA-BD4C-B9F9-980B7C7262E4}" sibTransId="{18701BEC-8C91-9D45-AA40-DE5CD8579716}"/>
    <dgm:cxn modelId="{59E583EE-D793-8B45-B534-A79816E5F3C9}" type="presOf" srcId="{C6973FAC-CAAA-BD4C-B9F9-980B7C7262E4}" destId="{415D6B7C-13F4-1744-9821-299065990113}" srcOrd="1" destOrd="0" presId="urn:microsoft.com/office/officeart/2005/8/layout/hierarchy2"/>
    <dgm:cxn modelId="{8EF676F6-541C-F24B-9292-592A7626964E}" srcId="{347881A0-1C3C-184D-935E-BFE2C6EBBB75}" destId="{9C85B273-2F60-AF45-AC46-D4A3BF5904FD}" srcOrd="1" destOrd="0" parTransId="{4AAD027B-2F10-A74C-B4BF-570BC00477C0}" sibTransId="{70868214-FB10-D746-AC4A-B5B090657B02}"/>
    <dgm:cxn modelId="{73BC6AB4-9BF9-0E46-AB5C-028D29391F74}" type="presParOf" srcId="{D87AB0B9-8FCB-5949-B9FD-15F04330E557}" destId="{E494C87D-533F-3E4B-929C-60FECC0A1FD0}" srcOrd="0" destOrd="0" presId="urn:microsoft.com/office/officeart/2005/8/layout/hierarchy2"/>
    <dgm:cxn modelId="{31AAF7E6-154F-CA4F-9327-9AC350CE0616}" type="presParOf" srcId="{E494C87D-533F-3E4B-929C-60FECC0A1FD0}" destId="{2B7317E2-C91E-EB40-A083-36FB0C26A684}" srcOrd="0" destOrd="0" presId="urn:microsoft.com/office/officeart/2005/8/layout/hierarchy2"/>
    <dgm:cxn modelId="{DCCC1BA5-1C56-B749-AEDA-FEF671C5FA60}" type="presParOf" srcId="{E494C87D-533F-3E4B-929C-60FECC0A1FD0}" destId="{65534555-929D-054E-96B1-100CB1D17A0E}" srcOrd="1" destOrd="0" presId="urn:microsoft.com/office/officeart/2005/8/layout/hierarchy2"/>
    <dgm:cxn modelId="{FF9FD78A-0683-304B-A88D-5D99F61EAC28}" type="presParOf" srcId="{65534555-929D-054E-96B1-100CB1D17A0E}" destId="{D61879D7-D309-D945-8A33-32A98557F3A8}" srcOrd="0" destOrd="0" presId="urn:microsoft.com/office/officeart/2005/8/layout/hierarchy2"/>
    <dgm:cxn modelId="{B4751867-BAA7-FF46-8C3D-98ABFF9C6F52}" type="presParOf" srcId="{D61879D7-D309-D945-8A33-32A98557F3A8}" destId="{B926862D-1ADC-1340-BAD5-FFF29607E819}" srcOrd="0" destOrd="0" presId="urn:microsoft.com/office/officeart/2005/8/layout/hierarchy2"/>
    <dgm:cxn modelId="{226CAA17-E7D6-6A42-A054-A2AFD67B5C0F}" type="presParOf" srcId="{65534555-929D-054E-96B1-100CB1D17A0E}" destId="{67EA734C-E44A-7E43-97CD-04FC90C50E98}" srcOrd="1" destOrd="0" presId="urn:microsoft.com/office/officeart/2005/8/layout/hierarchy2"/>
    <dgm:cxn modelId="{B56426DE-8FF9-3641-BBB1-7AD3C24011F3}" type="presParOf" srcId="{67EA734C-E44A-7E43-97CD-04FC90C50E98}" destId="{93D8989D-BC86-0D4A-B04E-C7D60E778E6E}" srcOrd="0" destOrd="0" presId="urn:microsoft.com/office/officeart/2005/8/layout/hierarchy2"/>
    <dgm:cxn modelId="{F7402E60-9DF2-EB4B-9F48-6BF3D88FD629}" type="presParOf" srcId="{67EA734C-E44A-7E43-97CD-04FC90C50E98}" destId="{6257FC6C-B7C9-0C46-827D-48A16136B8E8}" srcOrd="1" destOrd="0" presId="urn:microsoft.com/office/officeart/2005/8/layout/hierarchy2"/>
    <dgm:cxn modelId="{116D42CC-66AC-574B-8DDF-FA6F33CC8620}" type="presParOf" srcId="{6257FC6C-B7C9-0C46-827D-48A16136B8E8}" destId="{25437577-CF8B-D648-8E10-59DAAA6B40A7}" srcOrd="0" destOrd="0" presId="urn:microsoft.com/office/officeart/2005/8/layout/hierarchy2"/>
    <dgm:cxn modelId="{B23E0DF7-F86B-4A45-A162-045E76A971AC}" type="presParOf" srcId="{25437577-CF8B-D648-8E10-59DAAA6B40A7}" destId="{98E6BF31-DE31-7842-9640-16736A1EB264}" srcOrd="0" destOrd="0" presId="urn:microsoft.com/office/officeart/2005/8/layout/hierarchy2"/>
    <dgm:cxn modelId="{19170BA9-B659-344E-8802-6BC529FF6838}" type="presParOf" srcId="{6257FC6C-B7C9-0C46-827D-48A16136B8E8}" destId="{031B7312-7A0F-2C43-AD6B-F2D7E3311EB1}" srcOrd="1" destOrd="0" presId="urn:microsoft.com/office/officeart/2005/8/layout/hierarchy2"/>
    <dgm:cxn modelId="{2EDA2800-23D9-6644-87B8-16D213B11F06}" type="presParOf" srcId="{031B7312-7A0F-2C43-AD6B-F2D7E3311EB1}" destId="{F76DF499-EB5B-BE4A-91BC-C8A2EF614560}" srcOrd="0" destOrd="0" presId="urn:microsoft.com/office/officeart/2005/8/layout/hierarchy2"/>
    <dgm:cxn modelId="{098CD3F3-2067-7644-A0B8-948AB19180F0}" type="presParOf" srcId="{031B7312-7A0F-2C43-AD6B-F2D7E3311EB1}" destId="{A1EA1938-A2F1-5C43-B51B-4FA1BAF4323F}" srcOrd="1" destOrd="0" presId="urn:microsoft.com/office/officeart/2005/8/layout/hierarchy2"/>
    <dgm:cxn modelId="{4A4B7333-389A-2749-A365-FAAC0C01E314}" type="presParOf" srcId="{6257FC6C-B7C9-0C46-827D-48A16136B8E8}" destId="{6D7A7CC2-307C-5743-9F51-EA75623EE1D2}" srcOrd="2" destOrd="0" presId="urn:microsoft.com/office/officeart/2005/8/layout/hierarchy2"/>
    <dgm:cxn modelId="{0FDF77DF-9630-BD43-BFB7-91D810C15ACC}" type="presParOf" srcId="{6D7A7CC2-307C-5743-9F51-EA75623EE1D2}" destId="{041653EE-BDEF-A44C-9AFA-F913C455BBF4}" srcOrd="0" destOrd="0" presId="urn:microsoft.com/office/officeart/2005/8/layout/hierarchy2"/>
    <dgm:cxn modelId="{3DCA0205-9DFC-5A45-B94E-6550A2421EF1}" type="presParOf" srcId="{6257FC6C-B7C9-0C46-827D-48A16136B8E8}" destId="{B1F7D5AA-DF13-034B-964D-19FC262AA9CA}" srcOrd="3" destOrd="0" presId="urn:microsoft.com/office/officeart/2005/8/layout/hierarchy2"/>
    <dgm:cxn modelId="{BDB73A6D-F23B-FD4B-81A6-7D8507B912CA}" type="presParOf" srcId="{B1F7D5AA-DF13-034B-964D-19FC262AA9CA}" destId="{B79D1369-969A-0140-8253-3610F897A237}" srcOrd="0" destOrd="0" presId="urn:microsoft.com/office/officeart/2005/8/layout/hierarchy2"/>
    <dgm:cxn modelId="{0DE00CEF-60AF-1C48-B8A5-C189A5F3A831}" type="presParOf" srcId="{B1F7D5AA-DF13-034B-964D-19FC262AA9CA}" destId="{73DEAA14-EB73-2449-8187-340FAAFC611A}" srcOrd="1" destOrd="0" presId="urn:microsoft.com/office/officeart/2005/8/layout/hierarchy2"/>
    <dgm:cxn modelId="{E7FF0040-0C45-6947-BE12-DA820DE299FE}" type="presParOf" srcId="{73DEAA14-EB73-2449-8187-340FAAFC611A}" destId="{5AE89A17-CD3F-EE4F-927C-5824D3E1B762}" srcOrd="0" destOrd="0" presId="urn:microsoft.com/office/officeart/2005/8/layout/hierarchy2"/>
    <dgm:cxn modelId="{3289E768-FFEC-0A42-9EDF-D30EB96C07C0}" type="presParOf" srcId="{5AE89A17-CD3F-EE4F-927C-5824D3E1B762}" destId="{0945BD3C-9AB1-2D43-B69F-57E1F0B664A8}" srcOrd="0" destOrd="0" presId="urn:microsoft.com/office/officeart/2005/8/layout/hierarchy2"/>
    <dgm:cxn modelId="{10737F13-7E4C-5D49-A979-09575606E221}" type="presParOf" srcId="{73DEAA14-EB73-2449-8187-340FAAFC611A}" destId="{BA76E02A-42D3-8E42-B52A-7E929189F5DD}" srcOrd="1" destOrd="0" presId="urn:microsoft.com/office/officeart/2005/8/layout/hierarchy2"/>
    <dgm:cxn modelId="{E45CA7A0-140E-EC46-A213-475A4A2FC206}" type="presParOf" srcId="{BA76E02A-42D3-8E42-B52A-7E929189F5DD}" destId="{9E901DDE-7E53-FF4F-9994-AF95E059AAEA}" srcOrd="0" destOrd="0" presId="urn:microsoft.com/office/officeart/2005/8/layout/hierarchy2"/>
    <dgm:cxn modelId="{33F0AE82-E9E8-F847-8D1F-A2C1CDF1B0E5}" type="presParOf" srcId="{BA76E02A-42D3-8E42-B52A-7E929189F5DD}" destId="{A2DF041B-D81C-8C40-9CB4-F35885FA2C77}" srcOrd="1" destOrd="0" presId="urn:microsoft.com/office/officeart/2005/8/layout/hierarchy2"/>
    <dgm:cxn modelId="{2DDAB34D-8C91-754C-925B-C7C6A809DE82}" type="presParOf" srcId="{73DEAA14-EB73-2449-8187-340FAAFC611A}" destId="{48F260BF-6DFC-9F41-90F1-29CCFB51CA40}" srcOrd="2" destOrd="0" presId="urn:microsoft.com/office/officeart/2005/8/layout/hierarchy2"/>
    <dgm:cxn modelId="{1D309C73-73AD-BB41-9F3A-20D477974528}" type="presParOf" srcId="{48F260BF-6DFC-9F41-90F1-29CCFB51CA40}" destId="{C037E5FE-E24F-7B40-9C92-80389A503940}" srcOrd="0" destOrd="0" presId="urn:microsoft.com/office/officeart/2005/8/layout/hierarchy2"/>
    <dgm:cxn modelId="{FDC82BFF-B0D1-A248-BE4F-66C543DF5410}" type="presParOf" srcId="{73DEAA14-EB73-2449-8187-340FAAFC611A}" destId="{196DB446-84E6-8241-9174-4B5B3123F71C}" srcOrd="3" destOrd="0" presId="urn:microsoft.com/office/officeart/2005/8/layout/hierarchy2"/>
    <dgm:cxn modelId="{036ED788-8892-E142-8C55-2A450F60CB14}" type="presParOf" srcId="{196DB446-84E6-8241-9174-4B5B3123F71C}" destId="{7A41B289-BA46-3044-8540-C7B961427458}" srcOrd="0" destOrd="0" presId="urn:microsoft.com/office/officeart/2005/8/layout/hierarchy2"/>
    <dgm:cxn modelId="{96FA12D6-49C4-714A-ACDC-8E8AA3A74E98}" type="presParOf" srcId="{196DB446-84E6-8241-9174-4B5B3123F71C}" destId="{3D9E5857-FD2D-5442-B3AC-57239E120E53}" srcOrd="1" destOrd="0" presId="urn:microsoft.com/office/officeart/2005/8/layout/hierarchy2"/>
    <dgm:cxn modelId="{D4202677-D18A-DE4D-9341-A74E777FD422}" type="presParOf" srcId="{73DEAA14-EB73-2449-8187-340FAAFC611A}" destId="{231F0849-F9A2-494E-881C-C37F56DFF466}" srcOrd="4" destOrd="0" presId="urn:microsoft.com/office/officeart/2005/8/layout/hierarchy2"/>
    <dgm:cxn modelId="{16325BAB-A17F-1C47-BD7A-381BE71C8C84}" type="presParOf" srcId="{231F0849-F9A2-494E-881C-C37F56DFF466}" destId="{BE49EBA7-AE0B-C843-A74C-30AB53AB458D}" srcOrd="0" destOrd="0" presId="urn:microsoft.com/office/officeart/2005/8/layout/hierarchy2"/>
    <dgm:cxn modelId="{DF5621F1-6581-5F4E-ADAA-84840820F42F}" type="presParOf" srcId="{73DEAA14-EB73-2449-8187-340FAAFC611A}" destId="{2495D261-9D3C-3B4A-8643-6B6E2DA696BD}" srcOrd="5" destOrd="0" presId="urn:microsoft.com/office/officeart/2005/8/layout/hierarchy2"/>
    <dgm:cxn modelId="{3465168A-8FD5-6D4F-B742-C26439CE44BE}" type="presParOf" srcId="{2495D261-9D3C-3B4A-8643-6B6E2DA696BD}" destId="{F9205A94-BEEC-5B46-85CB-CBE66B4BF6BD}" srcOrd="0" destOrd="0" presId="urn:microsoft.com/office/officeart/2005/8/layout/hierarchy2"/>
    <dgm:cxn modelId="{44FB83B1-575D-4343-94F9-6430A886805B}" type="presParOf" srcId="{2495D261-9D3C-3B4A-8643-6B6E2DA696BD}" destId="{01640AEC-1C73-BD43-AEFF-B2AB65EED16E}" srcOrd="1" destOrd="0" presId="urn:microsoft.com/office/officeart/2005/8/layout/hierarchy2"/>
    <dgm:cxn modelId="{30EFB975-8D26-B946-AA50-B908B0976073}" type="presParOf" srcId="{65534555-929D-054E-96B1-100CB1D17A0E}" destId="{473A7AC8-5545-A848-AED1-D89F9963DE96}" srcOrd="2" destOrd="0" presId="urn:microsoft.com/office/officeart/2005/8/layout/hierarchy2"/>
    <dgm:cxn modelId="{B934E643-F505-6F4C-A9C1-1F0DD8C06359}" type="presParOf" srcId="{473A7AC8-5545-A848-AED1-D89F9963DE96}" destId="{415D6B7C-13F4-1744-9821-299065990113}" srcOrd="0" destOrd="0" presId="urn:microsoft.com/office/officeart/2005/8/layout/hierarchy2"/>
    <dgm:cxn modelId="{EB906F04-5C55-A145-A5C0-A4C36BADB9EC}" type="presParOf" srcId="{65534555-929D-054E-96B1-100CB1D17A0E}" destId="{02600CA0-0025-184A-8468-AE716F954DC0}" srcOrd="3" destOrd="0" presId="urn:microsoft.com/office/officeart/2005/8/layout/hierarchy2"/>
    <dgm:cxn modelId="{359ABE44-3278-EB4A-985C-A37710F277AE}" type="presParOf" srcId="{02600CA0-0025-184A-8468-AE716F954DC0}" destId="{1220FAAF-28C2-9D4D-9FB2-4F3896E802B7}" srcOrd="0" destOrd="0" presId="urn:microsoft.com/office/officeart/2005/8/layout/hierarchy2"/>
    <dgm:cxn modelId="{3CCFC293-CDF9-564A-BB56-FF64E33D0711}" type="presParOf" srcId="{02600CA0-0025-184A-8468-AE716F954DC0}" destId="{35E5255F-6E83-8540-815B-19DD219DC973}" srcOrd="1" destOrd="0" presId="urn:microsoft.com/office/officeart/2005/8/layout/hierarchy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82478FE-960F-AB48-8DED-4687082A4977}" type="doc">
      <dgm:prSet loTypeId="urn:microsoft.com/office/officeart/2005/8/layout/hierarchy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5808086-17AF-E541-9CD1-CF4480F6D6FA}">
      <dgm:prSet custT="1"/>
      <dgm:spPr>
        <a:solidFill>
          <a:schemeClr val="accent1">
            <a:hueOff val="0"/>
            <a:satOff val="0"/>
            <a:lumOff val="0"/>
          </a:schemeClr>
        </a:solidFill>
        <a:ln w="19050">
          <a:solidFill>
            <a:schemeClr val="tx1"/>
          </a:solidFill>
        </a:ln>
      </dgm:spPr>
      <dgm:t>
        <a:bodyPr/>
        <a:lstStyle/>
        <a:p>
          <a:r>
            <a:rPr lang="es-ES" sz="1800" dirty="0"/>
            <a:t>Buenas prácticas</a:t>
          </a:r>
        </a:p>
      </dgm:t>
    </dgm:pt>
    <dgm:pt modelId="{57928BA5-75D5-4940-82B3-E1DC1E81CBC9}" type="parTrans" cxnId="{9451DABA-BCE1-CF42-BD26-22B393DC944C}">
      <dgm:prSet/>
      <dgm:spPr/>
      <dgm:t>
        <a:bodyPr/>
        <a:lstStyle/>
        <a:p>
          <a:endParaRPr lang="es-ES"/>
        </a:p>
      </dgm:t>
    </dgm:pt>
    <dgm:pt modelId="{B6F48816-71BA-114A-AE7C-6952D3330609}" type="sibTrans" cxnId="{9451DABA-BCE1-CF42-BD26-22B393DC944C}">
      <dgm:prSet/>
      <dgm:spPr/>
      <dgm:t>
        <a:bodyPr/>
        <a:lstStyle/>
        <a:p>
          <a:endParaRPr lang="es-ES"/>
        </a:p>
      </dgm:t>
    </dgm:pt>
    <dgm:pt modelId="{E41A2E1B-4091-BC4B-AD56-2287E9ACB5E0}">
      <dgm:prSet custT="1"/>
      <dgm:spPr>
        <a:ln w="19050">
          <a:solidFill>
            <a:schemeClr val="tx1"/>
          </a:solidFill>
        </a:ln>
      </dgm:spPr>
      <dgm:t>
        <a:bodyPr/>
        <a:lstStyle/>
        <a:p>
          <a:r>
            <a:rPr lang="es-ES" sz="1800" dirty="0"/>
            <a:t>Adaptación </a:t>
          </a:r>
          <a:r>
            <a:rPr lang="es-ES" sz="1800" i="1" dirty="0" err="1"/>
            <a:t>Conventional</a:t>
          </a:r>
          <a:r>
            <a:rPr lang="es-ES" sz="1800" i="1" dirty="0"/>
            <a:t> </a:t>
          </a:r>
          <a:r>
            <a:rPr lang="es-ES" sz="1800" i="1" dirty="0" err="1"/>
            <a:t>commits</a:t>
          </a:r>
          <a:endParaRPr lang="es-ES" sz="1800" i="1" dirty="0"/>
        </a:p>
      </dgm:t>
    </dgm:pt>
    <dgm:pt modelId="{C6973FAC-CAAA-BD4C-B9F9-980B7C7262E4}" type="parTrans" cxnId="{C755FFEC-2983-654C-8546-D9309C241AE2}">
      <dgm:prSet/>
      <dgm:spPr/>
      <dgm:t>
        <a:bodyPr/>
        <a:lstStyle/>
        <a:p>
          <a:endParaRPr lang="es-ES"/>
        </a:p>
      </dgm:t>
    </dgm:pt>
    <dgm:pt modelId="{18701BEC-8C91-9D45-AA40-DE5CD8579716}" type="sibTrans" cxnId="{C755FFEC-2983-654C-8546-D9309C241AE2}">
      <dgm:prSet/>
      <dgm:spPr/>
      <dgm:t>
        <a:bodyPr/>
        <a:lstStyle/>
        <a:p>
          <a:endParaRPr lang="es-ES"/>
        </a:p>
      </dgm:t>
    </dgm:pt>
    <dgm:pt modelId="{347881A0-1C3C-184D-935E-BFE2C6EBBB75}">
      <dgm:prSet custT="1"/>
      <dgm:spPr>
        <a:ln w="19050">
          <a:solidFill>
            <a:schemeClr val="tx1"/>
          </a:solidFill>
        </a:ln>
      </dgm:spPr>
      <dgm:t>
        <a:bodyPr/>
        <a:lstStyle/>
        <a:p>
          <a:r>
            <a:rPr lang="es-ES" sz="1800" dirty="0"/>
            <a:t>Adaptación </a:t>
          </a:r>
          <a:r>
            <a:rPr lang="es-ES" sz="1800" i="1" dirty="0" err="1"/>
            <a:t>GitFlow</a:t>
          </a:r>
          <a:endParaRPr lang="es-ES" sz="1800" i="1" dirty="0"/>
        </a:p>
      </dgm:t>
    </dgm:pt>
    <dgm:pt modelId="{FFAF329E-34C4-0F4B-95A4-247F2E7149E8}" type="parTrans" cxnId="{030A4483-56E3-BB4F-9C49-5E0B80A02845}">
      <dgm:prSet/>
      <dgm:spPr/>
      <dgm:t>
        <a:bodyPr/>
        <a:lstStyle/>
        <a:p>
          <a:endParaRPr lang="es-ES"/>
        </a:p>
      </dgm:t>
    </dgm:pt>
    <dgm:pt modelId="{02FDE2BC-4778-3545-B9CC-90E9B8BC4BA2}" type="sibTrans" cxnId="{030A4483-56E3-BB4F-9C49-5E0B80A02845}">
      <dgm:prSet/>
      <dgm:spPr/>
      <dgm:t>
        <a:bodyPr/>
        <a:lstStyle/>
        <a:p>
          <a:endParaRPr lang="es-ES"/>
        </a:p>
      </dgm:t>
    </dgm:pt>
    <dgm:pt modelId="{81E1FBA8-5CC9-1E47-8640-6453292B19DF}" type="pres">
      <dgm:prSet presAssocID="{482478FE-960F-AB48-8DED-4687082A4977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5B38F19-4730-084F-BFCA-8B93E83B91E3}" type="pres">
      <dgm:prSet presAssocID="{85808086-17AF-E541-9CD1-CF4480F6D6FA}" presName="root1" presStyleCnt="0"/>
      <dgm:spPr/>
    </dgm:pt>
    <dgm:pt modelId="{38399B9F-C4FC-A94D-844F-8A94B608AE4C}" type="pres">
      <dgm:prSet presAssocID="{85808086-17AF-E541-9CD1-CF4480F6D6FA}" presName="LevelOneTextNode" presStyleLbl="node0" presStyleIdx="0" presStyleCnt="1" custScaleX="68736" custScaleY="72001">
        <dgm:presLayoutVars>
          <dgm:chPref val="3"/>
        </dgm:presLayoutVars>
      </dgm:prSet>
      <dgm:spPr/>
    </dgm:pt>
    <dgm:pt modelId="{72CF3671-2994-3945-A94D-DEB24726321F}" type="pres">
      <dgm:prSet presAssocID="{85808086-17AF-E541-9CD1-CF4480F6D6FA}" presName="level2hierChild" presStyleCnt="0"/>
      <dgm:spPr/>
    </dgm:pt>
    <dgm:pt modelId="{47FFE88E-E127-5545-B14E-6AAB37B41CE3}" type="pres">
      <dgm:prSet presAssocID="{FFAF329E-34C4-0F4B-95A4-247F2E7149E8}" presName="conn2-1" presStyleLbl="parChTrans1D2" presStyleIdx="0" presStyleCnt="2"/>
      <dgm:spPr/>
    </dgm:pt>
    <dgm:pt modelId="{9BC549D4-5485-B34D-8CAA-6D816C60B14B}" type="pres">
      <dgm:prSet presAssocID="{FFAF329E-34C4-0F4B-95A4-247F2E7149E8}" presName="connTx" presStyleLbl="parChTrans1D2" presStyleIdx="0" presStyleCnt="2"/>
      <dgm:spPr/>
    </dgm:pt>
    <dgm:pt modelId="{C2EF6B78-F55B-4D40-BF61-FC7DF9C34100}" type="pres">
      <dgm:prSet presAssocID="{347881A0-1C3C-184D-935E-BFE2C6EBBB75}" presName="root2" presStyleCnt="0"/>
      <dgm:spPr/>
    </dgm:pt>
    <dgm:pt modelId="{9871A80D-49D7-394D-8B1F-B8B27543E902}" type="pres">
      <dgm:prSet presAssocID="{347881A0-1C3C-184D-935E-BFE2C6EBBB75}" presName="LevelTwoTextNode" presStyleLbl="node2" presStyleIdx="0" presStyleCnt="2" custScaleX="83096" custScaleY="79277" custLinFactNeighborX="-13989" custLinFactNeighborY="-52788">
        <dgm:presLayoutVars>
          <dgm:chPref val="3"/>
        </dgm:presLayoutVars>
      </dgm:prSet>
      <dgm:spPr/>
    </dgm:pt>
    <dgm:pt modelId="{6EF521BE-59A2-6E42-A3F1-F6F2EB2E6D5E}" type="pres">
      <dgm:prSet presAssocID="{347881A0-1C3C-184D-935E-BFE2C6EBBB75}" presName="level3hierChild" presStyleCnt="0"/>
      <dgm:spPr/>
    </dgm:pt>
    <dgm:pt modelId="{9C327E6D-EBFA-544D-9F8C-F07DD716684B}" type="pres">
      <dgm:prSet presAssocID="{C6973FAC-CAAA-BD4C-B9F9-980B7C7262E4}" presName="conn2-1" presStyleLbl="parChTrans1D2" presStyleIdx="1" presStyleCnt="2"/>
      <dgm:spPr/>
    </dgm:pt>
    <dgm:pt modelId="{ADD64D71-E763-C845-AA0C-E56DD1D9FC8D}" type="pres">
      <dgm:prSet presAssocID="{C6973FAC-CAAA-BD4C-B9F9-980B7C7262E4}" presName="connTx" presStyleLbl="parChTrans1D2" presStyleIdx="1" presStyleCnt="2"/>
      <dgm:spPr/>
    </dgm:pt>
    <dgm:pt modelId="{3BBB0FD3-A380-7C4D-8895-2E75F91F2E26}" type="pres">
      <dgm:prSet presAssocID="{E41A2E1B-4091-BC4B-AD56-2287E9ACB5E0}" presName="root2" presStyleCnt="0"/>
      <dgm:spPr/>
    </dgm:pt>
    <dgm:pt modelId="{648817B6-2C1D-8845-9511-5080F425E9FF}" type="pres">
      <dgm:prSet presAssocID="{E41A2E1B-4091-BC4B-AD56-2287E9ACB5E0}" presName="LevelTwoTextNode" presStyleLbl="node2" presStyleIdx="1" presStyleCnt="2" custScaleX="79226" custLinFactNeighborX="-13508" custLinFactNeighborY="52788">
        <dgm:presLayoutVars>
          <dgm:chPref val="3"/>
        </dgm:presLayoutVars>
      </dgm:prSet>
      <dgm:spPr/>
    </dgm:pt>
    <dgm:pt modelId="{6B3642BE-9C92-494F-A79C-AAA25D36C708}" type="pres">
      <dgm:prSet presAssocID="{E41A2E1B-4091-BC4B-AD56-2287E9ACB5E0}" presName="level3hierChild" presStyleCnt="0"/>
      <dgm:spPr/>
    </dgm:pt>
  </dgm:ptLst>
  <dgm:cxnLst>
    <dgm:cxn modelId="{26586F07-D1D2-9D46-BEEE-CEC4606A70C5}" type="presOf" srcId="{482478FE-960F-AB48-8DED-4687082A4977}" destId="{81E1FBA8-5CC9-1E47-8640-6453292B19DF}" srcOrd="0" destOrd="0" presId="urn:microsoft.com/office/officeart/2005/8/layout/hierarchy2"/>
    <dgm:cxn modelId="{F6DD7B0B-DF06-3B4B-AC7D-BF0DD0E82246}" type="presOf" srcId="{C6973FAC-CAAA-BD4C-B9F9-980B7C7262E4}" destId="{9C327E6D-EBFA-544D-9F8C-F07DD716684B}" srcOrd="0" destOrd="0" presId="urn:microsoft.com/office/officeart/2005/8/layout/hierarchy2"/>
    <dgm:cxn modelId="{51B0AC67-351F-6B45-A573-C1BAA7CC9C75}" type="presOf" srcId="{C6973FAC-CAAA-BD4C-B9F9-980B7C7262E4}" destId="{ADD64D71-E763-C845-AA0C-E56DD1D9FC8D}" srcOrd="1" destOrd="0" presId="urn:microsoft.com/office/officeart/2005/8/layout/hierarchy2"/>
    <dgm:cxn modelId="{030A4483-56E3-BB4F-9C49-5E0B80A02845}" srcId="{85808086-17AF-E541-9CD1-CF4480F6D6FA}" destId="{347881A0-1C3C-184D-935E-BFE2C6EBBB75}" srcOrd="0" destOrd="0" parTransId="{FFAF329E-34C4-0F4B-95A4-247F2E7149E8}" sibTransId="{02FDE2BC-4778-3545-B9CC-90E9B8BC4BA2}"/>
    <dgm:cxn modelId="{834E9A93-043C-CE4F-8FE3-6067D9C12404}" type="presOf" srcId="{E41A2E1B-4091-BC4B-AD56-2287E9ACB5E0}" destId="{648817B6-2C1D-8845-9511-5080F425E9FF}" srcOrd="0" destOrd="0" presId="urn:microsoft.com/office/officeart/2005/8/layout/hierarchy2"/>
    <dgm:cxn modelId="{1ECC9C97-4E58-114D-8859-52DB981809DA}" type="presOf" srcId="{85808086-17AF-E541-9CD1-CF4480F6D6FA}" destId="{38399B9F-C4FC-A94D-844F-8A94B608AE4C}" srcOrd="0" destOrd="0" presId="urn:microsoft.com/office/officeart/2005/8/layout/hierarchy2"/>
    <dgm:cxn modelId="{751868B5-778A-4242-82B9-A0D98D4FE5E8}" type="presOf" srcId="{FFAF329E-34C4-0F4B-95A4-247F2E7149E8}" destId="{9BC549D4-5485-B34D-8CAA-6D816C60B14B}" srcOrd="1" destOrd="0" presId="urn:microsoft.com/office/officeart/2005/8/layout/hierarchy2"/>
    <dgm:cxn modelId="{9451DABA-BCE1-CF42-BD26-22B393DC944C}" srcId="{482478FE-960F-AB48-8DED-4687082A4977}" destId="{85808086-17AF-E541-9CD1-CF4480F6D6FA}" srcOrd="0" destOrd="0" parTransId="{57928BA5-75D5-4940-82B3-E1DC1E81CBC9}" sibTransId="{B6F48816-71BA-114A-AE7C-6952D3330609}"/>
    <dgm:cxn modelId="{3C035BD1-4827-C94E-AC83-0996614B824E}" type="presOf" srcId="{FFAF329E-34C4-0F4B-95A4-247F2E7149E8}" destId="{47FFE88E-E127-5545-B14E-6AAB37B41CE3}" srcOrd="0" destOrd="0" presId="urn:microsoft.com/office/officeart/2005/8/layout/hierarchy2"/>
    <dgm:cxn modelId="{C755FFEC-2983-654C-8546-D9309C241AE2}" srcId="{85808086-17AF-E541-9CD1-CF4480F6D6FA}" destId="{E41A2E1B-4091-BC4B-AD56-2287E9ACB5E0}" srcOrd="1" destOrd="0" parTransId="{C6973FAC-CAAA-BD4C-B9F9-980B7C7262E4}" sibTransId="{18701BEC-8C91-9D45-AA40-DE5CD8579716}"/>
    <dgm:cxn modelId="{384B2AF2-B01E-A74C-BA38-10D8233C8E19}" type="presOf" srcId="{347881A0-1C3C-184D-935E-BFE2C6EBBB75}" destId="{9871A80D-49D7-394D-8B1F-B8B27543E902}" srcOrd="0" destOrd="0" presId="urn:microsoft.com/office/officeart/2005/8/layout/hierarchy2"/>
    <dgm:cxn modelId="{8EE01A31-945F-C144-95D0-B11A0D76111A}" type="presParOf" srcId="{81E1FBA8-5CC9-1E47-8640-6453292B19DF}" destId="{05B38F19-4730-084F-BFCA-8B93E83B91E3}" srcOrd="0" destOrd="0" presId="urn:microsoft.com/office/officeart/2005/8/layout/hierarchy2"/>
    <dgm:cxn modelId="{FE1FF835-EB19-DC4F-AE71-6F1766D59010}" type="presParOf" srcId="{05B38F19-4730-084F-BFCA-8B93E83B91E3}" destId="{38399B9F-C4FC-A94D-844F-8A94B608AE4C}" srcOrd="0" destOrd="0" presId="urn:microsoft.com/office/officeart/2005/8/layout/hierarchy2"/>
    <dgm:cxn modelId="{AEB056FF-6A35-2B45-8ABB-EA2EE898C500}" type="presParOf" srcId="{05B38F19-4730-084F-BFCA-8B93E83B91E3}" destId="{72CF3671-2994-3945-A94D-DEB24726321F}" srcOrd="1" destOrd="0" presId="urn:microsoft.com/office/officeart/2005/8/layout/hierarchy2"/>
    <dgm:cxn modelId="{7CE6A536-C29F-1D41-BB7B-374F1CA978FE}" type="presParOf" srcId="{72CF3671-2994-3945-A94D-DEB24726321F}" destId="{47FFE88E-E127-5545-B14E-6AAB37B41CE3}" srcOrd="0" destOrd="0" presId="urn:microsoft.com/office/officeart/2005/8/layout/hierarchy2"/>
    <dgm:cxn modelId="{2AE6B39B-6494-D249-8078-2B57C2472692}" type="presParOf" srcId="{47FFE88E-E127-5545-B14E-6AAB37B41CE3}" destId="{9BC549D4-5485-B34D-8CAA-6D816C60B14B}" srcOrd="0" destOrd="0" presId="urn:microsoft.com/office/officeart/2005/8/layout/hierarchy2"/>
    <dgm:cxn modelId="{D77BE3DD-92C9-8849-99B1-D27705DDD10C}" type="presParOf" srcId="{72CF3671-2994-3945-A94D-DEB24726321F}" destId="{C2EF6B78-F55B-4D40-BF61-FC7DF9C34100}" srcOrd="1" destOrd="0" presId="urn:microsoft.com/office/officeart/2005/8/layout/hierarchy2"/>
    <dgm:cxn modelId="{71EF4DC8-6782-B748-872A-5ED1F60EB772}" type="presParOf" srcId="{C2EF6B78-F55B-4D40-BF61-FC7DF9C34100}" destId="{9871A80D-49D7-394D-8B1F-B8B27543E902}" srcOrd="0" destOrd="0" presId="urn:microsoft.com/office/officeart/2005/8/layout/hierarchy2"/>
    <dgm:cxn modelId="{4F20D5EE-5C8E-E24E-80AD-EB3B9402DBEF}" type="presParOf" srcId="{C2EF6B78-F55B-4D40-BF61-FC7DF9C34100}" destId="{6EF521BE-59A2-6E42-A3F1-F6F2EB2E6D5E}" srcOrd="1" destOrd="0" presId="urn:microsoft.com/office/officeart/2005/8/layout/hierarchy2"/>
    <dgm:cxn modelId="{9FC93134-5795-0345-A2D9-18F57112675D}" type="presParOf" srcId="{72CF3671-2994-3945-A94D-DEB24726321F}" destId="{9C327E6D-EBFA-544D-9F8C-F07DD716684B}" srcOrd="2" destOrd="0" presId="urn:microsoft.com/office/officeart/2005/8/layout/hierarchy2"/>
    <dgm:cxn modelId="{F701ADD8-5BFA-CA49-9C7C-8BCACCF9494B}" type="presParOf" srcId="{9C327E6D-EBFA-544D-9F8C-F07DD716684B}" destId="{ADD64D71-E763-C845-AA0C-E56DD1D9FC8D}" srcOrd="0" destOrd="0" presId="urn:microsoft.com/office/officeart/2005/8/layout/hierarchy2"/>
    <dgm:cxn modelId="{039B6517-621F-EB45-BE80-9368EF674EBC}" type="presParOf" srcId="{72CF3671-2994-3945-A94D-DEB24726321F}" destId="{3BBB0FD3-A380-7C4D-8895-2E75F91F2E26}" srcOrd="3" destOrd="0" presId="urn:microsoft.com/office/officeart/2005/8/layout/hierarchy2"/>
    <dgm:cxn modelId="{C9BE2668-B0CE-B241-B733-4ECD7434B10B}" type="presParOf" srcId="{3BBB0FD3-A380-7C4D-8895-2E75F91F2E26}" destId="{648817B6-2C1D-8845-9511-5080F425E9FF}" srcOrd="0" destOrd="0" presId="urn:microsoft.com/office/officeart/2005/8/layout/hierarchy2"/>
    <dgm:cxn modelId="{D24A704E-46EA-7B47-B19E-8BD2CDD2A472}" type="presParOf" srcId="{3BBB0FD3-A380-7C4D-8895-2E75F91F2E26}" destId="{6B3642BE-9C92-494F-A79C-AAA25D36C70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26AC91-BF58-FC40-8105-E36970002B65}" type="doc">
      <dgm:prSet loTypeId="urn:microsoft.com/office/officeart/2005/8/layout/hList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CC2BA11-AD45-8645-A683-1333764C2876}">
      <dgm:prSet/>
      <dgm:spPr/>
      <dgm:t>
        <a:bodyPr/>
        <a:lstStyle/>
        <a:p>
          <a:r>
            <a:rPr lang="es-ES" dirty="0"/>
            <a:t>2023/2024</a:t>
          </a:r>
        </a:p>
      </dgm:t>
    </dgm:pt>
    <dgm:pt modelId="{8ECB9D17-2165-524D-9D80-5EB2325B792A}" type="parTrans" cxnId="{5333C2D8-AE0B-754F-AF97-56D91615D255}">
      <dgm:prSet/>
      <dgm:spPr/>
      <dgm:t>
        <a:bodyPr/>
        <a:lstStyle/>
        <a:p>
          <a:endParaRPr lang="es-ES"/>
        </a:p>
      </dgm:t>
    </dgm:pt>
    <dgm:pt modelId="{3437406E-24F6-8740-97C6-D0246000A9ED}" type="sibTrans" cxnId="{5333C2D8-AE0B-754F-AF97-56D91615D255}">
      <dgm:prSet/>
      <dgm:spPr/>
      <dgm:t>
        <a:bodyPr/>
        <a:lstStyle/>
        <a:p>
          <a:endParaRPr lang="es-ES"/>
        </a:p>
      </dgm:t>
    </dgm:pt>
    <dgm:pt modelId="{7B976CE2-F21B-E347-82A2-7999ED9838FB}">
      <dgm:prSet/>
      <dgm:spPr/>
      <dgm:t>
        <a:bodyPr/>
        <a:lstStyle/>
        <a:p>
          <a:r>
            <a:rPr lang="es-ES" dirty="0"/>
            <a:t>23 aprobados</a:t>
          </a:r>
        </a:p>
      </dgm:t>
    </dgm:pt>
    <dgm:pt modelId="{0E2501D2-18FD-8A4B-A551-8DE8A0DC72B2}" type="parTrans" cxnId="{6C32F081-96F2-024F-88BD-2743F2FFA63A}">
      <dgm:prSet/>
      <dgm:spPr/>
      <dgm:t>
        <a:bodyPr/>
        <a:lstStyle/>
        <a:p>
          <a:endParaRPr lang="es-ES"/>
        </a:p>
      </dgm:t>
    </dgm:pt>
    <dgm:pt modelId="{5212B314-914E-8046-9B0C-060CF248114E}" type="sibTrans" cxnId="{6C32F081-96F2-024F-88BD-2743F2FFA63A}">
      <dgm:prSet/>
      <dgm:spPr/>
      <dgm:t>
        <a:bodyPr/>
        <a:lstStyle/>
        <a:p>
          <a:endParaRPr lang="es-ES"/>
        </a:p>
      </dgm:t>
    </dgm:pt>
    <dgm:pt modelId="{32A03C14-2D72-E24F-8E2E-3747E5699C8E}">
      <dgm:prSet/>
      <dgm:spPr/>
      <dgm:t>
        <a:bodyPr/>
        <a:lstStyle/>
        <a:p>
          <a:r>
            <a:rPr lang="es-ES" dirty="0"/>
            <a:t>23 presentados </a:t>
          </a:r>
        </a:p>
      </dgm:t>
    </dgm:pt>
    <dgm:pt modelId="{D1B53E79-5EEA-DC43-A984-A8CC5E216BDE}" type="parTrans" cxnId="{ED13BC8E-54D8-C741-859F-1FC8806757A7}">
      <dgm:prSet/>
      <dgm:spPr/>
      <dgm:t>
        <a:bodyPr/>
        <a:lstStyle/>
        <a:p>
          <a:endParaRPr lang="es-ES"/>
        </a:p>
      </dgm:t>
    </dgm:pt>
    <dgm:pt modelId="{4C68E1F2-9FAE-5947-8101-36CAEF284CCB}" type="sibTrans" cxnId="{ED13BC8E-54D8-C741-859F-1FC8806757A7}">
      <dgm:prSet/>
      <dgm:spPr/>
      <dgm:t>
        <a:bodyPr/>
        <a:lstStyle/>
        <a:p>
          <a:endParaRPr lang="es-ES"/>
        </a:p>
      </dgm:t>
    </dgm:pt>
    <dgm:pt modelId="{5FEE0163-E9AE-E145-9E75-39864F5B815D}">
      <dgm:prSet/>
      <dgm:spPr/>
      <dgm:t>
        <a:bodyPr/>
        <a:lstStyle/>
        <a:p>
          <a:r>
            <a:rPr lang="es-ES" dirty="0"/>
            <a:t>27 matriculados</a:t>
          </a:r>
        </a:p>
      </dgm:t>
    </dgm:pt>
    <dgm:pt modelId="{BD05C20B-52C2-C24C-9B42-0E4C2C999251}" type="parTrans" cxnId="{ACC90F09-8060-EA4D-8BCE-C170FD2D281C}">
      <dgm:prSet/>
      <dgm:spPr/>
      <dgm:t>
        <a:bodyPr/>
        <a:lstStyle/>
        <a:p>
          <a:endParaRPr lang="es-ES"/>
        </a:p>
      </dgm:t>
    </dgm:pt>
    <dgm:pt modelId="{C121B516-FE95-334F-BB27-449CFF7FC494}" type="sibTrans" cxnId="{ACC90F09-8060-EA4D-8BCE-C170FD2D281C}">
      <dgm:prSet/>
      <dgm:spPr/>
      <dgm:t>
        <a:bodyPr/>
        <a:lstStyle/>
        <a:p>
          <a:endParaRPr lang="es-ES"/>
        </a:p>
      </dgm:t>
    </dgm:pt>
    <dgm:pt modelId="{1974EA62-B3BC-B046-A19D-F6AA67E66FB0}">
      <dgm:prSet/>
      <dgm:spPr/>
      <dgm:t>
        <a:bodyPr/>
        <a:lstStyle/>
        <a:p>
          <a:r>
            <a:rPr lang="es-ES" dirty="0"/>
            <a:t>2022/2023</a:t>
          </a:r>
        </a:p>
      </dgm:t>
    </dgm:pt>
    <dgm:pt modelId="{CB349C95-1C5A-054F-879B-610EF43F8891}" type="parTrans" cxnId="{E0660E84-3284-2C4F-B35B-B47FB3DFC829}">
      <dgm:prSet/>
      <dgm:spPr/>
      <dgm:t>
        <a:bodyPr/>
        <a:lstStyle/>
        <a:p>
          <a:endParaRPr lang="es-ES"/>
        </a:p>
      </dgm:t>
    </dgm:pt>
    <dgm:pt modelId="{053E3768-F067-C64E-B8A9-0743D3128B0B}" type="sibTrans" cxnId="{E0660E84-3284-2C4F-B35B-B47FB3DFC829}">
      <dgm:prSet/>
      <dgm:spPr/>
      <dgm:t>
        <a:bodyPr/>
        <a:lstStyle/>
        <a:p>
          <a:endParaRPr lang="es-ES"/>
        </a:p>
      </dgm:t>
    </dgm:pt>
    <dgm:pt modelId="{A3F4C03F-52D9-C24A-83D3-C274D291CDA3}">
      <dgm:prSet/>
      <dgm:spPr/>
      <dgm:t>
        <a:bodyPr/>
        <a:lstStyle/>
        <a:p>
          <a:r>
            <a:rPr lang="es-ES" dirty="0"/>
            <a:t>22 matriculados</a:t>
          </a:r>
        </a:p>
      </dgm:t>
    </dgm:pt>
    <dgm:pt modelId="{D7A76A98-8725-3445-949A-B3A5B477A3EA}" type="parTrans" cxnId="{3734B5DB-2B8C-6741-8299-BFFABC994BCE}">
      <dgm:prSet/>
      <dgm:spPr/>
      <dgm:t>
        <a:bodyPr/>
        <a:lstStyle/>
        <a:p>
          <a:endParaRPr lang="es-ES"/>
        </a:p>
      </dgm:t>
    </dgm:pt>
    <dgm:pt modelId="{9C0BC3A5-5B8A-6E43-BE99-D15B7DC6F435}" type="sibTrans" cxnId="{3734B5DB-2B8C-6741-8299-BFFABC994BCE}">
      <dgm:prSet/>
      <dgm:spPr/>
      <dgm:t>
        <a:bodyPr/>
        <a:lstStyle/>
        <a:p>
          <a:endParaRPr lang="es-ES"/>
        </a:p>
      </dgm:t>
    </dgm:pt>
    <dgm:pt modelId="{790B00AA-63AB-8E49-A2ED-15F32010E18B}">
      <dgm:prSet/>
      <dgm:spPr/>
      <dgm:t>
        <a:bodyPr/>
        <a:lstStyle/>
        <a:p>
          <a:r>
            <a:rPr lang="es-ES" dirty="0"/>
            <a:t>17 presentados</a:t>
          </a:r>
        </a:p>
      </dgm:t>
    </dgm:pt>
    <dgm:pt modelId="{5153587D-4754-6247-9276-069CD64A01AE}" type="parTrans" cxnId="{F6E9A534-B83C-424F-89F8-0A4A7B31CE14}">
      <dgm:prSet/>
      <dgm:spPr/>
      <dgm:t>
        <a:bodyPr/>
        <a:lstStyle/>
        <a:p>
          <a:endParaRPr lang="es-ES"/>
        </a:p>
      </dgm:t>
    </dgm:pt>
    <dgm:pt modelId="{3F947C1B-8F5B-CB48-BFAC-CED4EECF0BD3}" type="sibTrans" cxnId="{F6E9A534-B83C-424F-89F8-0A4A7B31CE14}">
      <dgm:prSet/>
      <dgm:spPr/>
      <dgm:t>
        <a:bodyPr/>
        <a:lstStyle/>
        <a:p>
          <a:endParaRPr lang="es-ES"/>
        </a:p>
      </dgm:t>
    </dgm:pt>
    <dgm:pt modelId="{6A106977-582F-A844-89A7-17239C3CFD58}">
      <dgm:prSet/>
      <dgm:spPr/>
      <dgm:t>
        <a:bodyPr/>
        <a:lstStyle/>
        <a:p>
          <a:r>
            <a:rPr lang="es-ES" dirty="0"/>
            <a:t>11 aprobados</a:t>
          </a:r>
        </a:p>
      </dgm:t>
    </dgm:pt>
    <dgm:pt modelId="{2D78498D-E1F2-3A4E-AA2F-C81F7160AC15}" type="parTrans" cxnId="{93139AFC-D209-D34F-BD50-B2B8FD7A3F4A}">
      <dgm:prSet/>
      <dgm:spPr/>
      <dgm:t>
        <a:bodyPr/>
        <a:lstStyle/>
        <a:p>
          <a:endParaRPr lang="es-ES"/>
        </a:p>
      </dgm:t>
    </dgm:pt>
    <dgm:pt modelId="{4AF955EA-A4F6-B24D-A038-8BA37BBD8357}" type="sibTrans" cxnId="{93139AFC-D209-D34F-BD50-B2B8FD7A3F4A}">
      <dgm:prSet/>
      <dgm:spPr/>
      <dgm:t>
        <a:bodyPr/>
        <a:lstStyle/>
        <a:p>
          <a:endParaRPr lang="es-ES"/>
        </a:p>
      </dgm:t>
    </dgm:pt>
    <dgm:pt modelId="{C35BB2FF-81C1-384A-A9E6-3F4D6F84FDB6}">
      <dgm:prSet/>
      <dgm:spPr/>
      <dgm:t>
        <a:bodyPr/>
        <a:lstStyle/>
        <a:p>
          <a:r>
            <a:rPr lang="es-ES" dirty="0"/>
            <a:t>2021/2022</a:t>
          </a:r>
        </a:p>
      </dgm:t>
    </dgm:pt>
    <dgm:pt modelId="{1622ED8C-14EB-B84A-AABD-AF23A7D4688D}" type="parTrans" cxnId="{A69EEE4B-7DF4-7F47-8FCC-6052ADD9320A}">
      <dgm:prSet/>
      <dgm:spPr/>
      <dgm:t>
        <a:bodyPr/>
        <a:lstStyle/>
        <a:p>
          <a:endParaRPr lang="es-ES"/>
        </a:p>
      </dgm:t>
    </dgm:pt>
    <dgm:pt modelId="{D9F83149-D606-B84B-89C7-944A6891B372}" type="sibTrans" cxnId="{A69EEE4B-7DF4-7F47-8FCC-6052ADD9320A}">
      <dgm:prSet/>
      <dgm:spPr/>
      <dgm:t>
        <a:bodyPr/>
        <a:lstStyle/>
        <a:p>
          <a:endParaRPr lang="es-ES"/>
        </a:p>
      </dgm:t>
    </dgm:pt>
    <dgm:pt modelId="{144BE32C-7E75-2249-AF2D-E8489FA2382C}">
      <dgm:prSet/>
      <dgm:spPr/>
      <dgm:t>
        <a:bodyPr/>
        <a:lstStyle/>
        <a:p>
          <a:r>
            <a:rPr lang="es-ES" dirty="0"/>
            <a:t>27 matriculados</a:t>
          </a:r>
        </a:p>
      </dgm:t>
    </dgm:pt>
    <dgm:pt modelId="{785E82B3-0EBC-7449-B112-2BC83C562579}" type="parTrans" cxnId="{392FD8B6-7B24-2A4C-9536-3D2E3B8C29EF}">
      <dgm:prSet/>
      <dgm:spPr/>
      <dgm:t>
        <a:bodyPr/>
        <a:lstStyle/>
        <a:p>
          <a:endParaRPr lang="es-ES"/>
        </a:p>
      </dgm:t>
    </dgm:pt>
    <dgm:pt modelId="{560C3416-CA8C-2040-AF36-3D3CD320B19C}" type="sibTrans" cxnId="{392FD8B6-7B24-2A4C-9536-3D2E3B8C29EF}">
      <dgm:prSet/>
      <dgm:spPr/>
      <dgm:t>
        <a:bodyPr/>
        <a:lstStyle/>
        <a:p>
          <a:endParaRPr lang="es-ES"/>
        </a:p>
      </dgm:t>
    </dgm:pt>
    <dgm:pt modelId="{2D96D150-AFC2-DA4F-BA42-C68E27EDE913}">
      <dgm:prSet/>
      <dgm:spPr/>
      <dgm:t>
        <a:bodyPr/>
        <a:lstStyle/>
        <a:p>
          <a:r>
            <a:rPr lang="es-ES" dirty="0"/>
            <a:t>25 presentados</a:t>
          </a:r>
        </a:p>
      </dgm:t>
    </dgm:pt>
    <dgm:pt modelId="{6C8CE2CE-A674-FD45-A9A2-2476612BC613}" type="parTrans" cxnId="{0DA7369D-8C3C-144A-89A1-0AF21AE48C2B}">
      <dgm:prSet/>
      <dgm:spPr/>
      <dgm:t>
        <a:bodyPr/>
        <a:lstStyle/>
        <a:p>
          <a:endParaRPr lang="es-ES"/>
        </a:p>
      </dgm:t>
    </dgm:pt>
    <dgm:pt modelId="{014645EA-8E84-1245-9517-2CCE05024EC1}" type="sibTrans" cxnId="{0DA7369D-8C3C-144A-89A1-0AF21AE48C2B}">
      <dgm:prSet/>
      <dgm:spPr/>
      <dgm:t>
        <a:bodyPr/>
        <a:lstStyle/>
        <a:p>
          <a:endParaRPr lang="es-ES"/>
        </a:p>
      </dgm:t>
    </dgm:pt>
    <dgm:pt modelId="{3CC8B255-4899-F240-8248-3B28936B6DC4}">
      <dgm:prSet/>
      <dgm:spPr/>
      <dgm:t>
        <a:bodyPr/>
        <a:lstStyle/>
        <a:p>
          <a:r>
            <a:rPr lang="es-ES" dirty="0"/>
            <a:t>19 aprobados</a:t>
          </a:r>
        </a:p>
      </dgm:t>
    </dgm:pt>
    <dgm:pt modelId="{C4490DE5-FDC6-D04A-AF5F-695D2EAE7DBA}" type="parTrans" cxnId="{0353C8A5-DBBA-3E4C-A60A-FE83BCAC8696}">
      <dgm:prSet/>
      <dgm:spPr/>
      <dgm:t>
        <a:bodyPr/>
        <a:lstStyle/>
        <a:p>
          <a:endParaRPr lang="es-ES"/>
        </a:p>
      </dgm:t>
    </dgm:pt>
    <dgm:pt modelId="{49574E4C-B1A5-6649-A4FC-5D8FBED523E7}" type="sibTrans" cxnId="{0353C8A5-DBBA-3E4C-A60A-FE83BCAC8696}">
      <dgm:prSet/>
      <dgm:spPr/>
      <dgm:t>
        <a:bodyPr/>
        <a:lstStyle/>
        <a:p>
          <a:endParaRPr lang="es-ES"/>
        </a:p>
      </dgm:t>
    </dgm:pt>
    <dgm:pt modelId="{E99F1B19-9C69-BB4A-B4B0-E78870647A15}">
      <dgm:prSet/>
      <dgm:spPr/>
      <dgm:t>
        <a:bodyPr/>
        <a:lstStyle/>
        <a:p>
          <a:r>
            <a:rPr lang="es-ES" dirty="0"/>
            <a:t>Media: 7,02</a:t>
          </a:r>
        </a:p>
      </dgm:t>
    </dgm:pt>
    <dgm:pt modelId="{716B0ED4-4D8F-7A46-9BB1-84EAC140B11C}" type="parTrans" cxnId="{D4396B46-2A09-B845-BC8A-6CE6187D0BC8}">
      <dgm:prSet/>
      <dgm:spPr/>
      <dgm:t>
        <a:bodyPr/>
        <a:lstStyle/>
        <a:p>
          <a:endParaRPr lang="es-ES"/>
        </a:p>
      </dgm:t>
    </dgm:pt>
    <dgm:pt modelId="{0C84DEEF-B500-7641-8E11-6A95818A3BF9}" type="sibTrans" cxnId="{D4396B46-2A09-B845-BC8A-6CE6187D0BC8}">
      <dgm:prSet/>
      <dgm:spPr/>
      <dgm:t>
        <a:bodyPr/>
        <a:lstStyle/>
        <a:p>
          <a:endParaRPr lang="es-ES"/>
        </a:p>
      </dgm:t>
    </dgm:pt>
    <dgm:pt modelId="{B650E435-BB68-C243-A1E5-ACC92BA3F52C}">
      <dgm:prSet/>
      <dgm:spPr/>
      <dgm:t>
        <a:bodyPr/>
        <a:lstStyle/>
        <a:p>
          <a:r>
            <a:rPr lang="es-ES" dirty="0"/>
            <a:t>Media: 5,24</a:t>
          </a:r>
        </a:p>
      </dgm:t>
    </dgm:pt>
    <dgm:pt modelId="{918AB957-4C0B-1640-B23B-7707194D872C}" type="parTrans" cxnId="{E3480EC0-F96B-0145-B113-CFD382C3EC89}">
      <dgm:prSet/>
      <dgm:spPr/>
      <dgm:t>
        <a:bodyPr/>
        <a:lstStyle/>
        <a:p>
          <a:endParaRPr lang="es-ES"/>
        </a:p>
      </dgm:t>
    </dgm:pt>
    <dgm:pt modelId="{12E55514-0B18-E848-A78C-35649EA30AA5}" type="sibTrans" cxnId="{E3480EC0-F96B-0145-B113-CFD382C3EC89}">
      <dgm:prSet/>
      <dgm:spPr/>
      <dgm:t>
        <a:bodyPr/>
        <a:lstStyle/>
        <a:p>
          <a:endParaRPr lang="es-ES"/>
        </a:p>
      </dgm:t>
    </dgm:pt>
    <dgm:pt modelId="{9429D49B-79A4-2647-BBAB-855AB34F736A}">
      <dgm:prSet/>
      <dgm:spPr/>
      <dgm:t>
        <a:bodyPr/>
        <a:lstStyle/>
        <a:p>
          <a:r>
            <a:rPr lang="es-ES" dirty="0"/>
            <a:t>Media 8,48</a:t>
          </a:r>
        </a:p>
      </dgm:t>
    </dgm:pt>
    <dgm:pt modelId="{4FBBB753-096C-5849-A5D0-40604320B5E3}" type="parTrans" cxnId="{42D4E171-351C-2D41-A12F-7E1E42D169A6}">
      <dgm:prSet/>
      <dgm:spPr/>
      <dgm:t>
        <a:bodyPr/>
        <a:lstStyle/>
        <a:p>
          <a:endParaRPr lang="es-ES"/>
        </a:p>
      </dgm:t>
    </dgm:pt>
    <dgm:pt modelId="{B75EE1A2-78A9-4746-ACBC-BB2B4276CC49}" type="sibTrans" cxnId="{42D4E171-351C-2D41-A12F-7E1E42D169A6}">
      <dgm:prSet/>
      <dgm:spPr/>
      <dgm:t>
        <a:bodyPr/>
        <a:lstStyle/>
        <a:p>
          <a:endParaRPr lang="es-ES"/>
        </a:p>
      </dgm:t>
    </dgm:pt>
    <dgm:pt modelId="{EB79B737-7447-8E4D-A80B-01066780C43F}" type="pres">
      <dgm:prSet presAssocID="{D426AC91-BF58-FC40-8105-E36970002B65}" presName="Name0" presStyleCnt="0">
        <dgm:presLayoutVars>
          <dgm:dir/>
          <dgm:animLvl val="lvl"/>
          <dgm:resizeHandles val="exact"/>
        </dgm:presLayoutVars>
      </dgm:prSet>
      <dgm:spPr/>
    </dgm:pt>
    <dgm:pt modelId="{21F1322D-A21A-5645-AA3E-E1F800AE6735}" type="pres">
      <dgm:prSet presAssocID="{C35BB2FF-81C1-384A-A9E6-3F4D6F84FDB6}" presName="composite" presStyleCnt="0"/>
      <dgm:spPr/>
    </dgm:pt>
    <dgm:pt modelId="{E6AF02FE-3328-EB4A-88D5-DB4A66E368B5}" type="pres">
      <dgm:prSet presAssocID="{C35BB2FF-81C1-384A-A9E6-3F4D6F84FDB6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8B272D10-A600-EC42-ADD4-7BE72B01C5F3}" type="pres">
      <dgm:prSet presAssocID="{C35BB2FF-81C1-384A-A9E6-3F4D6F84FDB6}" presName="desTx" presStyleLbl="alignAccFollowNode1" presStyleIdx="0" presStyleCnt="3">
        <dgm:presLayoutVars>
          <dgm:bulletEnabled val="1"/>
        </dgm:presLayoutVars>
      </dgm:prSet>
      <dgm:spPr/>
    </dgm:pt>
    <dgm:pt modelId="{C567DB7C-41DC-9449-BD1C-BBDE714ED961}" type="pres">
      <dgm:prSet presAssocID="{D9F83149-D606-B84B-89C7-944A6891B372}" presName="space" presStyleCnt="0"/>
      <dgm:spPr/>
    </dgm:pt>
    <dgm:pt modelId="{9DE533AC-B0BE-FA46-990A-2575D543E4CE}" type="pres">
      <dgm:prSet presAssocID="{1974EA62-B3BC-B046-A19D-F6AA67E66FB0}" presName="composite" presStyleCnt="0"/>
      <dgm:spPr/>
    </dgm:pt>
    <dgm:pt modelId="{8AB20082-34CD-0741-A0E8-17DEEB92344F}" type="pres">
      <dgm:prSet presAssocID="{1974EA62-B3BC-B046-A19D-F6AA67E66FB0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BF797607-919C-6840-8B81-C7CD3D6C5926}" type="pres">
      <dgm:prSet presAssocID="{1974EA62-B3BC-B046-A19D-F6AA67E66FB0}" presName="desTx" presStyleLbl="alignAccFollowNode1" presStyleIdx="1" presStyleCnt="3">
        <dgm:presLayoutVars>
          <dgm:bulletEnabled val="1"/>
        </dgm:presLayoutVars>
      </dgm:prSet>
      <dgm:spPr/>
    </dgm:pt>
    <dgm:pt modelId="{64508663-A7A6-1141-9EB4-FA83221D7B2E}" type="pres">
      <dgm:prSet presAssocID="{053E3768-F067-C64E-B8A9-0743D3128B0B}" presName="space" presStyleCnt="0"/>
      <dgm:spPr/>
    </dgm:pt>
    <dgm:pt modelId="{293C0690-A8E9-CF45-A9AA-F2FC75086923}" type="pres">
      <dgm:prSet presAssocID="{DCC2BA11-AD45-8645-A683-1333764C2876}" presName="composite" presStyleCnt="0"/>
      <dgm:spPr/>
    </dgm:pt>
    <dgm:pt modelId="{99F55DB0-93B1-C341-B653-6E07E2B8CB42}" type="pres">
      <dgm:prSet presAssocID="{DCC2BA11-AD45-8645-A683-1333764C287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06B1250-F434-FB40-BB95-E28C93880481}" type="pres">
      <dgm:prSet presAssocID="{DCC2BA11-AD45-8645-A683-1333764C2876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ACC90F09-8060-EA4D-8BCE-C170FD2D281C}" srcId="{DCC2BA11-AD45-8645-A683-1333764C2876}" destId="{5FEE0163-E9AE-E145-9E75-39864F5B815D}" srcOrd="0" destOrd="0" parTransId="{BD05C20B-52C2-C24C-9B42-0E4C2C999251}" sibTransId="{C121B516-FE95-334F-BB27-449CFF7FC494}"/>
    <dgm:cxn modelId="{96D33F0A-1CFE-9B42-82B7-31E5F4CFC717}" type="presOf" srcId="{1974EA62-B3BC-B046-A19D-F6AA67E66FB0}" destId="{8AB20082-34CD-0741-A0E8-17DEEB92344F}" srcOrd="0" destOrd="0" presId="urn:microsoft.com/office/officeart/2005/8/layout/hList1"/>
    <dgm:cxn modelId="{F6E9A534-B83C-424F-89F8-0A4A7B31CE14}" srcId="{1974EA62-B3BC-B046-A19D-F6AA67E66FB0}" destId="{790B00AA-63AB-8E49-A2ED-15F32010E18B}" srcOrd="1" destOrd="0" parTransId="{5153587D-4754-6247-9276-069CD64A01AE}" sibTransId="{3F947C1B-8F5B-CB48-BFAC-CED4EECF0BD3}"/>
    <dgm:cxn modelId="{9B07AE3B-6D21-4248-A21A-AF90DA6A79E0}" type="presOf" srcId="{C35BB2FF-81C1-384A-A9E6-3F4D6F84FDB6}" destId="{E6AF02FE-3328-EB4A-88D5-DB4A66E368B5}" srcOrd="0" destOrd="0" presId="urn:microsoft.com/office/officeart/2005/8/layout/hList1"/>
    <dgm:cxn modelId="{2C68673F-A18A-DD41-B8AF-758341E39FCF}" type="presOf" srcId="{144BE32C-7E75-2249-AF2D-E8489FA2382C}" destId="{8B272D10-A600-EC42-ADD4-7BE72B01C5F3}" srcOrd="0" destOrd="0" presId="urn:microsoft.com/office/officeart/2005/8/layout/hList1"/>
    <dgm:cxn modelId="{D4396B46-2A09-B845-BC8A-6CE6187D0BC8}" srcId="{C35BB2FF-81C1-384A-A9E6-3F4D6F84FDB6}" destId="{E99F1B19-9C69-BB4A-B4B0-E78870647A15}" srcOrd="3" destOrd="0" parTransId="{716B0ED4-4D8F-7A46-9BB1-84EAC140B11C}" sibTransId="{0C84DEEF-B500-7641-8E11-6A95818A3BF9}"/>
    <dgm:cxn modelId="{A69EEE4B-7DF4-7F47-8FCC-6052ADD9320A}" srcId="{D426AC91-BF58-FC40-8105-E36970002B65}" destId="{C35BB2FF-81C1-384A-A9E6-3F4D6F84FDB6}" srcOrd="0" destOrd="0" parTransId="{1622ED8C-14EB-B84A-AABD-AF23A7D4688D}" sibTransId="{D9F83149-D606-B84B-89C7-944A6891B372}"/>
    <dgm:cxn modelId="{88A8706D-6C67-8744-ACF0-348C3D6B8383}" type="presOf" srcId="{32A03C14-2D72-E24F-8E2E-3747E5699C8E}" destId="{106B1250-F434-FB40-BB95-E28C93880481}" srcOrd="0" destOrd="1" presId="urn:microsoft.com/office/officeart/2005/8/layout/hList1"/>
    <dgm:cxn modelId="{42D4E171-351C-2D41-A12F-7E1E42D169A6}" srcId="{DCC2BA11-AD45-8645-A683-1333764C2876}" destId="{9429D49B-79A4-2647-BBAB-855AB34F736A}" srcOrd="3" destOrd="0" parTransId="{4FBBB753-096C-5849-A5D0-40604320B5E3}" sibTransId="{B75EE1A2-78A9-4746-ACBC-BB2B4276CC49}"/>
    <dgm:cxn modelId="{6C32F081-96F2-024F-88BD-2743F2FFA63A}" srcId="{DCC2BA11-AD45-8645-A683-1333764C2876}" destId="{7B976CE2-F21B-E347-82A2-7999ED9838FB}" srcOrd="2" destOrd="0" parTransId="{0E2501D2-18FD-8A4B-A551-8DE8A0DC72B2}" sibTransId="{5212B314-914E-8046-9B0C-060CF248114E}"/>
    <dgm:cxn modelId="{F0A9F683-426A-1444-86D4-8E59197B3BA3}" type="presOf" srcId="{6A106977-582F-A844-89A7-17239C3CFD58}" destId="{BF797607-919C-6840-8B81-C7CD3D6C5926}" srcOrd="0" destOrd="2" presId="urn:microsoft.com/office/officeart/2005/8/layout/hList1"/>
    <dgm:cxn modelId="{E0660E84-3284-2C4F-B35B-B47FB3DFC829}" srcId="{D426AC91-BF58-FC40-8105-E36970002B65}" destId="{1974EA62-B3BC-B046-A19D-F6AA67E66FB0}" srcOrd="1" destOrd="0" parTransId="{CB349C95-1C5A-054F-879B-610EF43F8891}" sibTransId="{053E3768-F067-C64E-B8A9-0743D3128B0B}"/>
    <dgm:cxn modelId="{DB09188D-198E-A345-B529-AEAD315D8525}" type="presOf" srcId="{D426AC91-BF58-FC40-8105-E36970002B65}" destId="{EB79B737-7447-8E4D-A80B-01066780C43F}" srcOrd="0" destOrd="0" presId="urn:microsoft.com/office/officeart/2005/8/layout/hList1"/>
    <dgm:cxn modelId="{ED13BC8E-54D8-C741-859F-1FC8806757A7}" srcId="{DCC2BA11-AD45-8645-A683-1333764C2876}" destId="{32A03C14-2D72-E24F-8E2E-3747E5699C8E}" srcOrd="1" destOrd="0" parTransId="{D1B53E79-5EEA-DC43-A984-A8CC5E216BDE}" sibTransId="{4C68E1F2-9FAE-5947-8101-36CAEF284CCB}"/>
    <dgm:cxn modelId="{8C563091-BB15-C249-889A-DF095D986A85}" type="presOf" srcId="{3CC8B255-4899-F240-8248-3B28936B6DC4}" destId="{8B272D10-A600-EC42-ADD4-7BE72B01C5F3}" srcOrd="0" destOrd="2" presId="urn:microsoft.com/office/officeart/2005/8/layout/hList1"/>
    <dgm:cxn modelId="{0DA7369D-8C3C-144A-89A1-0AF21AE48C2B}" srcId="{C35BB2FF-81C1-384A-A9E6-3F4D6F84FDB6}" destId="{2D96D150-AFC2-DA4F-BA42-C68E27EDE913}" srcOrd="1" destOrd="0" parTransId="{6C8CE2CE-A674-FD45-A9A2-2476612BC613}" sibTransId="{014645EA-8E84-1245-9517-2CCE05024EC1}"/>
    <dgm:cxn modelId="{ECE8FB9F-2CE2-734B-B098-6AC002DE2B7E}" type="presOf" srcId="{DCC2BA11-AD45-8645-A683-1333764C2876}" destId="{99F55DB0-93B1-C341-B653-6E07E2B8CB42}" srcOrd="0" destOrd="0" presId="urn:microsoft.com/office/officeart/2005/8/layout/hList1"/>
    <dgm:cxn modelId="{0353C8A5-DBBA-3E4C-A60A-FE83BCAC8696}" srcId="{C35BB2FF-81C1-384A-A9E6-3F4D6F84FDB6}" destId="{3CC8B255-4899-F240-8248-3B28936B6DC4}" srcOrd="2" destOrd="0" parTransId="{C4490DE5-FDC6-D04A-AF5F-695D2EAE7DBA}" sibTransId="{49574E4C-B1A5-6649-A4FC-5D8FBED523E7}"/>
    <dgm:cxn modelId="{E4EEE2A8-B51C-5C4D-8ACE-F25CEA674359}" type="presOf" srcId="{9429D49B-79A4-2647-BBAB-855AB34F736A}" destId="{106B1250-F434-FB40-BB95-E28C93880481}" srcOrd="0" destOrd="3" presId="urn:microsoft.com/office/officeart/2005/8/layout/hList1"/>
    <dgm:cxn modelId="{8B6B34A9-0AF9-6B43-81DD-343C3A9DEC71}" type="presOf" srcId="{790B00AA-63AB-8E49-A2ED-15F32010E18B}" destId="{BF797607-919C-6840-8B81-C7CD3D6C5926}" srcOrd="0" destOrd="1" presId="urn:microsoft.com/office/officeart/2005/8/layout/hList1"/>
    <dgm:cxn modelId="{75DC92B2-1A98-0A48-8E0D-9AF8C40DB4AE}" type="presOf" srcId="{B650E435-BB68-C243-A1E5-ACC92BA3F52C}" destId="{BF797607-919C-6840-8B81-C7CD3D6C5926}" srcOrd="0" destOrd="3" presId="urn:microsoft.com/office/officeart/2005/8/layout/hList1"/>
    <dgm:cxn modelId="{392FD8B6-7B24-2A4C-9536-3D2E3B8C29EF}" srcId="{C35BB2FF-81C1-384A-A9E6-3F4D6F84FDB6}" destId="{144BE32C-7E75-2249-AF2D-E8489FA2382C}" srcOrd="0" destOrd="0" parTransId="{785E82B3-0EBC-7449-B112-2BC83C562579}" sibTransId="{560C3416-CA8C-2040-AF36-3D3CD320B19C}"/>
    <dgm:cxn modelId="{E3480EC0-F96B-0145-B113-CFD382C3EC89}" srcId="{1974EA62-B3BC-B046-A19D-F6AA67E66FB0}" destId="{B650E435-BB68-C243-A1E5-ACC92BA3F52C}" srcOrd="3" destOrd="0" parTransId="{918AB957-4C0B-1640-B23B-7707194D872C}" sibTransId="{12E55514-0B18-E848-A78C-35649EA30AA5}"/>
    <dgm:cxn modelId="{EE49BFCD-8871-1E4D-B007-3AC8B7434CFC}" type="presOf" srcId="{7B976CE2-F21B-E347-82A2-7999ED9838FB}" destId="{106B1250-F434-FB40-BB95-E28C93880481}" srcOrd="0" destOrd="2" presId="urn:microsoft.com/office/officeart/2005/8/layout/hList1"/>
    <dgm:cxn modelId="{FEC421D2-9BAB-4440-84EA-525922D289CB}" type="presOf" srcId="{A3F4C03F-52D9-C24A-83D3-C274D291CDA3}" destId="{BF797607-919C-6840-8B81-C7CD3D6C5926}" srcOrd="0" destOrd="0" presId="urn:microsoft.com/office/officeart/2005/8/layout/hList1"/>
    <dgm:cxn modelId="{5333C2D8-AE0B-754F-AF97-56D91615D255}" srcId="{D426AC91-BF58-FC40-8105-E36970002B65}" destId="{DCC2BA11-AD45-8645-A683-1333764C2876}" srcOrd="2" destOrd="0" parTransId="{8ECB9D17-2165-524D-9D80-5EB2325B792A}" sibTransId="{3437406E-24F6-8740-97C6-D0246000A9ED}"/>
    <dgm:cxn modelId="{3734B5DB-2B8C-6741-8299-BFFABC994BCE}" srcId="{1974EA62-B3BC-B046-A19D-F6AA67E66FB0}" destId="{A3F4C03F-52D9-C24A-83D3-C274D291CDA3}" srcOrd="0" destOrd="0" parTransId="{D7A76A98-8725-3445-949A-B3A5B477A3EA}" sibTransId="{9C0BC3A5-5B8A-6E43-BE99-D15B7DC6F435}"/>
    <dgm:cxn modelId="{BBCF54E0-B8C6-2E41-A763-2EC7F07B95C8}" type="presOf" srcId="{E99F1B19-9C69-BB4A-B4B0-E78870647A15}" destId="{8B272D10-A600-EC42-ADD4-7BE72B01C5F3}" srcOrd="0" destOrd="3" presId="urn:microsoft.com/office/officeart/2005/8/layout/hList1"/>
    <dgm:cxn modelId="{04F150F9-7CA2-4F48-8C04-AE5B5A17AC9C}" type="presOf" srcId="{2D96D150-AFC2-DA4F-BA42-C68E27EDE913}" destId="{8B272D10-A600-EC42-ADD4-7BE72B01C5F3}" srcOrd="0" destOrd="1" presId="urn:microsoft.com/office/officeart/2005/8/layout/hList1"/>
    <dgm:cxn modelId="{430EB1FB-9088-FE4C-BB41-2D2503025AF0}" type="presOf" srcId="{5FEE0163-E9AE-E145-9E75-39864F5B815D}" destId="{106B1250-F434-FB40-BB95-E28C93880481}" srcOrd="0" destOrd="0" presId="urn:microsoft.com/office/officeart/2005/8/layout/hList1"/>
    <dgm:cxn modelId="{93139AFC-D209-D34F-BD50-B2B8FD7A3F4A}" srcId="{1974EA62-B3BC-B046-A19D-F6AA67E66FB0}" destId="{6A106977-582F-A844-89A7-17239C3CFD58}" srcOrd="2" destOrd="0" parTransId="{2D78498D-E1F2-3A4E-AA2F-C81F7160AC15}" sibTransId="{4AF955EA-A4F6-B24D-A038-8BA37BBD8357}"/>
    <dgm:cxn modelId="{FF802C89-51C4-8F43-B479-7FE90404457E}" type="presParOf" srcId="{EB79B737-7447-8E4D-A80B-01066780C43F}" destId="{21F1322D-A21A-5645-AA3E-E1F800AE6735}" srcOrd="0" destOrd="0" presId="urn:microsoft.com/office/officeart/2005/8/layout/hList1"/>
    <dgm:cxn modelId="{B8B1B77D-2F5D-AE47-8948-25D8D7F209BC}" type="presParOf" srcId="{21F1322D-A21A-5645-AA3E-E1F800AE6735}" destId="{E6AF02FE-3328-EB4A-88D5-DB4A66E368B5}" srcOrd="0" destOrd="0" presId="urn:microsoft.com/office/officeart/2005/8/layout/hList1"/>
    <dgm:cxn modelId="{498F87F5-5E65-1B49-9D75-579A43119003}" type="presParOf" srcId="{21F1322D-A21A-5645-AA3E-E1F800AE6735}" destId="{8B272D10-A600-EC42-ADD4-7BE72B01C5F3}" srcOrd="1" destOrd="0" presId="urn:microsoft.com/office/officeart/2005/8/layout/hList1"/>
    <dgm:cxn modelId="{BCD25D13-DA6E-1F4A-98D7-7792A73D6611}" type="presParOf" srcId="{EB79B737-7447-8E4D-A80B-01066780C43F}" destId="{C567DB7C-41DC-9449-BD1C-BBDE714ED961}" srcOrd="1" destOrd="0" presId="urn:microsoft.com/office/officeart/2005/8/layout/hList1"/>
    <dgm:cxn modelId="{A0E8502F-330B-A842-B6C9-54FABB652735}" type="presParOf" srcId="{EB79B737-7447-8E4D-A80B-01066780C43F}" destId="{9DE533AC-B0BE-FA46-990A-2575D543E4CE}" srcOrd="2" destOrd="0" presId="urn:microsoft.com/office/officeart/2005/8/layout/hList1"/>
    <dgm:cxn modelId="{E1B9E97B-7279-EA4A-ADD7-6D0D7843323F}" type="presParOf" srcId="{9DE533AC-B0BE-FA46-990A-2575D543E4CE}" destId="{8AB20082-34CD-0741-A0E8-17DEEB92344F}" srcOrd="0" destOrd="0" presId="urn:microsoft.com/office/officeart/2005/8/layout/hList1"/>
    <dgm:cxn modelId="{D7F19047-C247-B74D-BC59-87637DF15FE4}" type="presParOf" srcId="{9DE533AC-B0BE-FA46-990A-2575D543E4CE}" destId="{BF797607-919C-6840-8B81-C7CD3D6C5926}" srcOrd="1" destOrd="0" presId="urn:microsoft.com/office/officeart/2005/8/layout/hList1"/>
    <dgm:cxn modelId="{A9C30D59-AAE6-B947-8F5A-9B7CADE2BAD4}" type="presParOf" srcId="{EB79B737-7447-8E4D-A80B-01066780C43F}" destId="{64508663-A7A6-1141-9EB4-FA83221D7B2E}" srcOrd="3" destOrd="0" presId="urn:microsoft.com/office/officeart/2005/8/layout/hList1"/>
    <dgm:cxn modelId="{70591276-AFAF-0F48-B77D-98EFA5C2B128}" type="presParOf" srcId="{EB79B737-7447-8E4D-A80B-01066780C43F}" destId="{293C0690-A8E9-CF45-A9AA-F2FC75086923}" srcOrd="4" destOrd="0" presId="urn:microsoft.com/office/officeart/2005/8/layout/hList1"/>
    <dgm:cxn modelId="{BAB8E3DB-9261-CB40-BD84-EFE4E135CEFD}" type="presParOf" srcId="{293C0690-A8E9-CF45-A9AA-F2FC75086923}" destId="{99F55DB0-93B1-C341-B653-6E07E2B8CB42}" srcOrd="0" destOrd="0" presId="urn:microsoft.com/office/officeart/2005/8/layout/hList1"/>
    <dgm:cxn modelId="{EF11EBE6-ACD0-4643-9AA5-44561743D278}" type="presParOf" srcId="{293C0690-A8E9-CF45-A9AA-F2FC75086923}" destId="{106B1250-F434-FB40-BB95-E28C9388048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60087C-52D5-486D-A9B8-AFFC4A96D76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D66AEE-6606-4B8F-B5DE-033DDA4A9E2E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s-ES" sz="2400" dirty="0"/>
            <a:t>Cuestionarios pre y post</a:t>
          </a:r>
        </a:p>
        <a:p>
          <a:pPr algn="ctr">
            <a:lnSpc>
              <a:spcPct val="100000"/>
            </a:lnSpc>
            <a:defRPr b="1"/>
          </a:pPr>
          <a:r>
            <a:rPr lang="en-US" sz="2400" i="0" dirty="0"/>
            <a:t>(</a:t>
          </a:r>
          <a:r>
            <a:rPr lang="en-US" sz="2400" i="1" dirty="0"/>
            <a:t>n=18</a:t>
          </a:r>
          <a:r>
            <a:rPr lang="en-US" sz="2400" i="0" dirty="0"/>
            <a:t>)</a:t>
          </a:r>
        </a:p>
      </dgm:t>
    </dgm:pt>
    <dgm:pt modelId="{5B7258E5-B438-4AE2-847C-236A729F43DC}" type="parTrans" cxnId="{F5E46F84-59AE-47B3-B520-EF0078C6A0DA}">
      <dgm:prSet/>
      <dgm:spPr/>
      <dgm:t>
        <a:bodyPr/>
        <a:lstStyle/>
        <a:p>
          <a:endParaRPr lang="en-US"/>
        </a:p>
      </dgm:t>
    </dgm:pt>
    <dgm:pt modelId="{26E80851-0638-4957-A259-3C9D390BAF77}" type="sibTrans" cxnId="{F5E46F84-59AE-47B3-B520-EF0078C6A0DA}">
      <dgm:prSet/>
      <dgm:spPr/>
      <dgm:t>
        <a:bodyPr/>
        <a:lstStyle/>
        <a:p>
          <a:endParaRPr lang="en-US"/>
        </a:p>
      </dgm:t>
    </dgm:pt>
    <dgm:pt modelId="{3B820B32-0FA2-47D8-90CD-34EF97C0A5E8}" type="pres">
      <dgm:prSet presAssocID="{E060087C-52D5-486D-A9B8-AFFC4A96D760}" presName="root" presStyleCnt="0">
        <dgm:presLayoutVars>
          <dgm:dir/>
          <dgm:resizeHandles val="exact"/>
        </dgm:presLayoutVars>
      </dgm:prSet>
      <dgm:spPr/>
    </dgm:pt>
    <dgm:pt modelId="{1AA9BBD9-9FFC-4775-8500-E42628A12B2A}" type="pres">
      <dgm:prSet presAssocID="{42D66AEE-6606-4B8F-B5DE-033DDA4A9E2E}" presName="compNode" presStyleCnt="0"/>
      <dgm:spPr/>
    </dgm:pt>
    <dgm:pt modelId="{C6BECCAE-4C60-4C96-AC27-255844AB8967}" type="pres">
      <dgm:prSet presAssocID="{42D66AEE-6606-4B8F-B5DE-033DDA4A9E2E}" presName="iconRect" presStyleLbl="node1" presStyleIdx="0" presStyleCnt="1" custLinFactNeighborX="94251" custLinFactNeighborY="-223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rtapapeles con relleno sólido"/>
        </a:ext>
      </dgm:extLst>
    </dgm:pt>
    <dgm:pt modelId="{11CEA429-5D85-43AB-A00E-7AB157E90623}" type="pres">
      <dgm:prSet presAssocID="{42D66AEE-6606-4B8F-B5DE-033DDA4A9E2E}" presName="iconSpace" presStyleCnt="0"/>
      <dgm:spPr/>
    </dgm:pt>
    <dgm:pt modelId="{8EF56EBA-8F1F-49EB-AD83-6427702B7D31}" type="pres">
      <dgm:prSet presAssocID="{42D66AEE-6606-4B8F-B5DE-033DDA4A9E2E}" presName="parTx" presStyleLbl="revTx" presStyleIdx="0" presStyleCnt="2">
        <dgm:presLayoutVars>
          <dgm:chMax val="0"/>
          <dgm:chPref val="0"/>
        </dgm:presLayoutVars>
      </dgm:prSet>
      <dgm:spPr/>
    </dgm:pt>
    <dgm:pt modelId="{842BC4DE-3D52-4CB3-A4AD-238C7FABE473}" type="pres">
      <dgm:prSet presAssocID="{42D66AEE-6606-4B8F-B5DE-033DDA4A9E2E}" presName="txSpace" presStyleCnt="0"/>
      <dgm:spPr/>
    </dgm:pt>
    <dgm:pt modelId="{C2ED132F-CBD0-4C53-A83E-E2541174990A}" type="pres">
      <dgm:prSet presAssocID="{42D66AEE-6606-4B8F-B5DE-033DDA4A9E2E}" presName="desTx" presStyleLbl="revTx" presStyleIdx="1" presStyleCnt="2">
        <dgm:presLayoutVars/>
      </dgm:prSet>
      <dgm:spPr/>
    </dgm:pt>
  </dgm:ptLst>
  <dgm:cxnLst>
    <dgm:cxn modelId="{DF40BE0A-9DE1-4374-BA01-E8450D14D5D6}" type="presOf" srcId="{42D66AEE-6606-4B8F-B5DE-033DDA4A9E2E}" destId="{8EF56EBA-8F1F-49EB-AD83-6427702B7D31}" srcOrd="0" destOrd="0" presId="urn:microsoft.com/office/officeart/2018/2/layout/IconLabelDescriptionList"/>
    <dgm:cxn modelId="{77E7B26B-765E-47FD-93DD-D5473F38AAAC}" type="presOf" srcId="{E060087C-52D5-486D-A9B8-AFFC4A96D760}" destId="{3B820B32-0FA2-47D8-90CD-34EF97C0A5E8}" srcOrd="0" destOrd="0" presId="urn:microsoft.com/office/officeart/2018/2/layout/IconLabelDescriptionList"/>
    <dgm:cxn modelId="{F5E46F84-59AE-47B3-B520-EF0078C6A0DA}" srcId="{E060087C-52D5-486D-A9B8-AFFC4A96D760}" destId="{42D66AEE-6606-4B8F-B5DE-033DDA4A9E2E}" srcOrd="0" destOrd="0" parTransId="{5B7258E5-B438-4AE2-847C-236A729F43DC}" sibTransId="{26E80851-0638-4957-A259-3C9D390BAF77}"/>
    <dgm:cxn modelId="{21B7917A-C0CB-44C2-94C3-2ACC708F975F}" type="presParOf" srcId="{3B820B32-0FA2-47D8-90CD-34EF97C0A5E8}" destId="{1AA9BBD9-9FFC-4775-8500-E42628A12B2A}" srcOrd="0" destOrd="0" presId="urn:microsoft.com/office/officeart/2018/2/layout/IconLabelDescriptionList"/>
    <dgm:cxn modelId="{8BFD5163-46DB-4D10-BB10-DF4B2CB5BAC5}" type="presParOf" srcId="{1AA9BBD9-9FFC-4775-8500-E42628A12B2A}" destId="{C6BECCAE-4C60-4C96-AC27-255844AB8967}" srcOrd="0" destOrd="0" presId="urn:microsoft.com/office/officeart/2018/2/layout/IconLabelDescriptionList"/>
    <dgm:cxn modelId="{A9C71EDF-F0BD-4771-96B2-678F2A550DBF}" type="presParOf" srcId="{1AA9BBD9-9FFC-4775-8500-E42628A12B2A}" destId="{11CEA429-5D85-43AB-A00E-7AB157E90623}" srcOrd="1" destOrd="0" presId="urn:microsoft.com/office/officeart/2018/2/layout/IconLabelDescriptionList"/>
    <dgm:cxn modelId="{3B3870B3-8F18-4F17-B82E-CC3D9A26D419}" type="presParOf" srcId="{1AA9BBD9-9FFC-4775-8500-E42628A12B2A}" destId="{8EF56EBA-8F1F-49EB-AD83-6427702B7D31}" srcOrd="2" destOrd="0" presId="urn:microsoft.com/office/officeart/2018/2/layout/IconLabelDescriptionList"/>
    <dgm:cxn modelId="{C5CCE83E-D846-4781-99BB-E60A63EA5599}" type="presParOf" srcId="{1AA9BBD9-9FFC-4775-8500-E42628A12B2A}" destId="{842BC4DE-3D52-4CB3-A4AD-238C7FABE473}" srcOrd="3" destOrd="0" presId="urn:microsoft.com/office/officeart/2018/2/layout/IconLabelDescriptionList"/>
    <dgm:cxn modelId="{9E39DFD0-32DC-476C-B770-65D0E87B9B82}" type="presParOf" srcId="{1AA9BBD9-9FFC-4775-8500-E42628A12B2A}" destId="{C2ED132F-CBD0-4C53-A83E-E2541174990A}" srcOrd="4" destOrd="0" presId="urn:microsoft.com/office/officeart/2018/2/layout/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60087C-52D5-486D-A9B8-AFFC4A96D760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D66AEE-6606-4B8F-B5DE-033DDA4A9E2E}">
      <dgm:prSet custT="1"/>
      <dgm:spPr/>
      <dgm:t>
        <a:bodyPr/>
        <a:lstStyle/>
        <a:p>
          <a:pPr algn="ctr">
            <a:lnSpc>
              <a:spcPct val="100000"/>
            </a:lnSpc>
            <a:defRPr b="1"/>
          </a:pPr>
          <a:r>
            <a:rPr lang="es-ES" sz="2500" dirty="0"/>
            <a:t>Comparativa 2021/2022 y 2023/2024</a:t>
          </a:r>
          <a:endParaRPr lang="en-US" sz="2500" dirty="0"/>
        </a:p>
      </dgm:t>
    </dgm:pt>
    <dgm:pt modelId="{5B7258E5-B438-4AE2-847C-236A729F43DC}" type="parTrans" cxnId="{F5E46F84-59AE-47B3-B520-EF0078C6A0DA}">
      <dgm:prSet/>
      <dgm:spPr/>
      <dgm:t>
        <a:bodyPr/>
        <a:lstStyle/>
        <a:p>
          <a:endParaRPr lang="en-US"/>
        </a:p>
      </dgm:t>
    </dgm:pt>
    <dgm:pt modelId="{26E80851-0638-4957-A259-3C9D390BAF77}" type="sibTrans" cxnId="{F5E46F84-59AE-47B3-B520-EF0078C6A0DA}">
      <dgm:prSet/>
      <dgm:spPr/>
      <dgm:t>
        <a:bodyPr/>
        <a:lstStyle/>
        <a:p>
          <a:endParaRPr lang="en-US"/>
        </a:p>
      </dgm:t>
    </dgm:pt>
    <dgm:pt modelId="{3B820B32-0FA2-47D8-90CD-34EF97C0A5E8}" type="pres">
      <dgm:prSet presAssocID="{E060087C-52D5-486D-A9B8-AFFC4A96D760}" presName="root" presStyleCnt="0">
        <dgm:presLayoutVars>
          <dgm:dir/>
          <dgm:resizeHandles val="exact"/>
        </dgm:presLayoutVars>
      </dgm:prSet>
      <dgm:spPr/>
    </dgm:pt>
    <dgm:pt modelId="{1AA9BBD9-9FFC-4775-8500-E42628A12B2A}" type="pres">
      <dgm:prSet presAssocID="{42D66AEE-6606-4B8F-B5DE-033DDA4A9E2E}" presName="compNode" presStyleCnt="0"/>
      <dgm:spPr/>
    </dgm:pt>
    <dgm:pt modelId="{C6BECCAE-4C60-4C96-AC27-255844AB8967}" type="pres">
      <dgm:prSet presAssocID="{42D66AEE-6606-4B8F-B5DE-033DDA4A9E2E}" presName="iconRect" presStyleLbl="node1" presStyleIdx="0" presStyleCnt="1" custLinFactNeighborX="94251" custLinFactNeighborY="-223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pa con relleno sólido"/>
        </a:ext>
      </dgm:extLst>
    </dgm:pt>
    <dgm:pt modelId="{11CEA429-5D85-43AB-A00E-7AB157E90623}" type="pres">
      <dgm:prSet presAssocID="{42D66AEE-6606-4B8F-B5DE-033DDA4A9E2E}" presName="iconSpace" presStyleCnt="0"/>
      <dgm:spPr/>
    </dgm:pt>
    <dgm:pt modelId="{8EF56EBA-8F1F-49EB-AD83-6427702B7D31}" type="pres">
      <dgm:prSet presAssocID="{42D66AEE-6606-4B8F-B5DE-033DDA4A9E2E}" presName="parTx" presStyleLbl="revTx" presStyleIdx="0" presStyleCnt="2">
        <dgm:presLayoutVars>
          <dgm:chMax val="0"/>
          <dgm:chPref val="0"/>
        </dgm:presLayoutVars>
      </dgm:prSet>
      <dgm:spPr/>
    </dgm:pt>
    <dgm:pt modelId="{842BC4DE-3D52-4CB3-A4AD-238C7FABE473}" type="pres">
      <dgm:prSet presAssocID="{42D66AEE-6606-4B8F-B5DE-033DDA4A9E2E}" presName="txSpace" presStyleCnt="0"/>
      <dgm:spPr/>
    </dgm:pt>
    <dgm:pt modelId="{C2ED132F-CBD0-4C53-A83E-E2541174990A}" type="pres">
      <dgm:prSet presAssocID="{42D66AEE-6606-4B8F-B5DE-033DDA4A9E2E}" presName="desTx" presStyleLbl="revTx" presStyleIdx="1" presStyleCnt="2">
        <dgm:presLayoutVars/>
      </dgm:prSet>
      <dgm:spPr/>
    </dgm:pt>
  </dgm:ptLst>
  <dgm:cxnLst>
    <dgm:cxn modelId="{DF40BE0A-9DE1-4374-BA01-E8450D14D5D6}" type="presOf" srcId="{42D66AEE-6606-4B8F-B5DE-033DDA4A9E2E}" destId="{8EF56EBA-8F1F-49EB-AD83-6427702B7D31}" srcOrd="0" destOrd="0" presId="urn:microsoft.com/office/officeart/2018/2/layout/IconLabelDescriptionList"/>
    <dgm:cxn modelId="{77E7B26B-765E-47FD-93DD-D5473F38AAAC}" type="presOf" srcId="{E060087C-52D5-486D-A9B8-AFFC4A96D760}" destId="{3B820B32-0FA2-47D8-90CD-34EF97C0A5E8}" srcOrd="0" destOrd="0" presId="urn:microsoft.com/office/officeart/2018/2/layout/IconLabelDescriptionList"/>
    <dgm:cxn modelId="{F5E46F84-59AE-47B3-B520-EF0078C6A0DA}" srcId="{E060087C-52D5-486D-A9B8-AFFC4A96D760}" destId="{42D66AEE-6606-4B8F-B5DE-033DDA4A9E2E}" srcOrd="0" destOrd="0" parTransId="{5B7258E5-B438-4AE2-847C-236A729F43DC}" sibTransId="{26E80851-0638-4957-A259-3C9D390BAF77}"/>
    <dgm:cxn modelId="{21B7917A-C0CB-44C2-94C3-2ACC708F975F}" type="presParOf" srcId="{3B820B32-0FA2-47D8-90CD-34EF97C0A5E8}" destId="{1AA9BBD9-9FFC-4775-8500-E42628A12B2A}" srcOrd="0" destOrd="0" presId="urn:microsoft.com/office/officeart/2018/2/layout/IconLabelDescriptionList"/>
    <dgm:cxn modelId="{8BFD5163-46DB-4D10-BB10-DF4B2CB5BAC5}" type="presParOf" srcId="{1AA9BBD9-9FFC-4775-8500-E42628A12B2A}" destId="{C6BECCAE-4C60-4C96-AC27-255844AB8967}" srcOrd="0" destOrd="0" presId="urn:microsoft.com/office/officeart/2018/2/layout/IconLabelDescriptionList"/>
    <dgm:cxn modelId="{A9C71EDF-F0BD-4771-96B2-678F2A550DBF}" type="presParOf" srcId="{1AA9BBD9-9FFC-4775-8500-E42628A12B2A}" destId="{11CEA429-5D85-43AB-A00E-7AB157E90623}" srcOrd="1" destOrd="0" presId="urn:microsoft.com/office/officeart/2018/2/layout/IconLabelDescriptionList"/>
    <dgm:cxn modelId="{3B3870B3-8F18-4F17-B82E-CC3D9A26D419}" type="presParOf" srcId="{1AA9BBD9-9FFC-4775-8500-E42628A12B2A}" destId="{8EF56EBA-8F1F-49EB-AD83-6427702B7D31}" srcOrd="2" destOrd="0" presId="urn:microsoft.com/office/officeart/2018/2/layout/IconLabelDescriptionList"/>
    <dgm:cxn modelId="{C5CCE83E-D846-4781-99BB-E60A63EA5599}" type="presParOf" srcId="{1AA9BBD9-9FFC-4775-8500-E42628A12B2A}" destId="{842BC4DE-3D52-4CB3-A4AD-238C7FABE473}" srcOrd="3" destOrd="0" presId="urn:microsoft.com/office/officeart/2018/2/layout/IconLabelDescriptionList"/>
    <dgm:cxn modelId="{9E39DFD0-32DC-476C-B770-65D0E87B9B82}" type="presParOf" srcId="{1AA9BBD9-9FFC-4775-8500-E42628A12B2A}" destId="{C2ED132F-CBD0-4C53-A83E-E2541174990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7E3E3B1-937E-BF4E-97BF-033E20D44FC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385E0D9A-E93A-1643-93A4-25FAFBE7CC50}">
      <dgm:prSet/>
      <dgm:spPr/>
      <dgm:t>
        <a:bodyPr/>
        <a:lstStyle/>
        <a:p>
          <a:r>
            <a:rPr lang="es-ES"/>
            <a:t>Mayor tasa de aprobados que en cursos anteriores.</a:t>
          </a:r>
        </a:p>
      </dgm:t>
    </dgm:pt>
    <dgm:pt modelId="{9FF97882-EFBE-9D4F-8C65-89482F76CFDE}" type="parTrans" cxnId="{0DF0B344-E48C-D943-B7DB-C1E818E545C8}">
      <dgm:prSet/>
      <dgm:spPr/>
      <dgm:t>
        <a:bodyPr/>
        <a:lstStyle/>
        <a:p>
          <a:endParaRPr lang="es-ES"/>
        </a:p>
      </dgm:t>
    </dgm:pt>
    <dgm:pt modelId="{3D6CAE1B-EC68-3A4C-849D-D7C21AC0D0F9}" type="sibTrans" cxnId="{0DF0B344-E48C-D943-B7DB-C1E818E545C8}">
      <dgm:prSet/>
      <dgm:spPr/>
      <dgm:t>
        <a:bodyPr/>
        <a:lstStyle/>
        <a:p>
          <a:endParaRPr lang="es-ES"/>
        </a:p>
      </dgm:t>
    </dgm:pt>
    <dgm:pt modelId="{E53EC011-B9C2-794C-846C-00F573B67DF0}">
      <dgm:prSet/>
      <dgm:spPr/>
      <dgm:t>
        <a:bodyPr/>
        <a:lstStyle/>
        <a:p>
          <a:r>
            <a:rPr lang="es-ES"/>
            <a:t>Nota media mayor que en cursos anteriores.</a:t>
          </a:r>
        </a:p>
      </dgm:t>
    </dgm:pt>
    <dgm:pt modelId="{DAFD1529-4F8C-EF43-8CFC-350C82092AC7}" type="parTrans" cxnId="{01DC0378-6175-0140-AA66-F766BC11C606}">
      <dgm:prSet/>
      <dgm:spPr/>
      <dgm:t>
        <a:bodyPr/>
        <a:lstStyle/>
        <a:p>
          <a:endParaRPr lang="es-ES"/>
        </a:p>
      </dgm:t>
    </dgm:pt>
    <dgm:pt modelId="{788FF016-FBF5-CB46-B026-B4CB96A0C10B}" type="sibTrans" cxnId="{01DC0378-6175-0140-AA66-F766BC11C606}">
      <dgm:prSet/>
      <dgm:spPr/>
      <dgm:t>
        <a:bodyPr/>
        <a:lstStyle/>
        <a:p>
          <a:endParaRPr lang="es-ES"/>
        </a:p>
      </dgm:t>
    </dgm:pt>
    <dgm:pt modelId="{485AEB09-2B4C-2B48-B262-65D3F1FF9422}">
      <dgm:prSet/>
      <dgm:spPr/>
      <dgm:t>
        <a:bodyPr/>
        <a:lstStyle/>
        <a:p>
          <a:r>
            <a:rPr lang="es-ES" dirty="0"/>
            <a:t>Los estudiantes perciben un mayor incremento de formación en diversas técnicas</a:t>
          </a:r>
        </a:p>
      </dgm:t>
    </dgm:pt>
    <dgm:pt modelId="{6BFECF0A-5898-7F49-A696-5A6E1F68EB4E}" type="parTrans" cxnId="{732A54CA-EF4A-6D4D-B8E2-E38F51B95D31}">
      <dgm:prSet/>
      <dgm:spPr/>
      <dgm:t>
        <a:bodyPr/>
        <a:lstStyle/>
        <a:p>
          <a:endParaRPr lang="es-ES"/>
        </a:p>
      </dgm:t>
    </dgm:pt>
    <dgm:pt modelId="{2092EA40-1693-0642-B6B0-45DEA0A6ADD0}" type="sibTrans" cxnId="{732A54CA-EF4A-6D4D-B8E2-E38F51B95D31}">
      <dgm:prSet/>
      <dgm:spPr/>
      <dgm:t>
        <a:bodyPr/>
        <a:lstStyle/>
        <a:p>
          <a:endParaRPr lang="es-ES"/>
        </a:p>
      </dgm:t>
    </dgm:pt>
    <dgm:pt modelId="{C224D603-5FF5-E745-B938-B961A57E6949}">
      <dgm:prSet/>
      <dgm:spPr/>
      <dgm:t>
        <a:bodyPr/>
        <a:lstStyle/>
        <a:p>
          <a:r>
            <a:rPr lang="es-ES" dirty="0"/>
            <a:t>Los estudiantes valoran positivamente la experiencia, como en cursos anteriores.</a:t>
          </a:r>
        </a:p>
      </dgm:t>
    </dgm:pt>
    <dgm:pt modelId="{F6D14B37-91BE-244A-B168-B9C35AF466F8}" type="parTrans" cxnId="{29AC2121-8285-3544-B02D-6ACAF1BD091A}">
      <dgm:prSet/>
      <dgm:spPr/>
      <dgm:t>
        <a:bodyPr/>
        <a:lstStyle/>
        <a:p>
          <a:endParaRPr lang="es-ES"/>
        </a:p>
      </dgm:t>
    </dgm:pt>
    <dgm:pt modelId="{447D1320-84B6-F84B-8626-BA149CEBCE34}" type="sibTrans" cxnId="{29AC2121-8285-3544-B02D-6ACAF1BD091A}">
      <dgm:prSet/>
      <dgm:spPr/>
      <dgm:t>
        <a:bodyPr/>
        <a:lstStyle/>
        <a:p>
          <a:endParaRPr lang="es-ES"/>
        </a:p>
      </dgm:t>
    </dgm:pt>
    <dgm:pt modelId="{6A32DA75-B67F-FB4D-AC59-137C0F4956E0}">
      <dgm:prSet/>
      <dgm:spPr/>
      <dgm:t>
        <a:bodyPr/>
        <a:lstStyle/>
        <a:p>
          <a:r>
            <a:rPr lang="es-ES"/>
            <a:t>Valoración positiva de las metodologías de desarrollo colaborativo</a:t>
          </a:r>
        </a:p>
      </dgm:t>
    </dgm:pt>
    <dgm:pt modelId="{A5738CDD-7A9E-CD4B-B304-22C8097D7CFD}" type="parTrans" cxnId="{56EA73ED-83EE-A542-A151-36775685F6BE}">
      <dgm:prSet/>
      <dgm:spPr/>
      <dgm:t>
        <a:bodyPr/>
        <a:lstStyle/>
        <a:p>
          <a:endParaRPr lang="es-ES"/>
        </a:p>
      </dgm:t>
    </dgm:pt>
    <dgm:pt modelId="{88212722-9BA8-EB40-B03F-95A4F5187807}" type="sibTrans" cxnId="{56EA73ED-83EE-A542-A151-36775685F6BE}">
      <dgm:prSet/>
      <dgm:spPr/>
      <dgm:t>
        <a:bodyPr/>
        <a:lstStyle/>
        <a:p>
          <a:endParaRPr lang="es-ES"/>
        </a:p>
      </dgm:t>
    </dgm:pt>
    <dgm:pt modelId="{531B2445-4F86-1D43-A84A-7ADB6605817A}" type="pres">
      <dgm:prSet presAssocID="{C7E3E3B1-937E-BF4E-97BF-033E20D44FC3}" presName="linear" presStyleCnt="0">
        <dgm:presLayoutVars>
          <dgm:animLvl val="lvl"/>
          <dgm:resizeHandles val="exact"/>
        </dgm:presLayoutVars>
      </dgm:prSet>
      <dgm:spPr/>
    </dgm:pt>
    <dgm:pt modelId="{F7FCE6F9-0FA4-5346-B872-AB163FC9082B}" type="pres">
      <dgm:prSet presAssocID="{385E0D9A-E93A-1643-93A4-25FAFBE7CC5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77E9D4D-0DA4-5C4B-8154-5103788C982E}" type="pres">
      <dgm:prSet presAssocID="{3D6CAE1B-EC68-3A4C-849D-D7C21AC0D0F9}" presName="spacer" presStyleCnt="0"/>
      <dgm:spPr/>
    </dgm:pt>
    <dgm:pt modelId="{92618AD9-9B63-1F48-96D5-B79E38023B78}" type="pres">
      <dgm:prSet presAssocID="{E53EC011-B9C2-794C-846C-00F573B67DF0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31947C6-C02F-5647-A281-39D76E5E392F}" type="pres">
      <dgm:prSet presAssocID="{788FF016-FBF5-CB46-B026-B4CB96A0C10B}" presName="spacer" presStyleCnt="0"/>
      <dgm:spPr/>
    </dgm:pt>
    <dgm:pt modelId="{3FAAE8AE-C21E-E14D-A8CF-C9D5466433EE}" type="pres">
      <dgm:prSet presAssocID="{485AEB09-2B4C-2B48-B262-65D3F1FF942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B0FB6F7-AC1F-2643-BDE9-204C1CA6CFA8}" type="pres">
      <dgm:prSet presAssocID="{2092EA40-1693-0642-B6B0-45DEA0A6ADD0}" presName="spacer" presStyleCnt="0"/>
      <dgm:spPr/>
    </dgm:pt>
    <dgm:pt modelId="{71EDEB26-A2E1-1C46-9C0A-71D285B689E1}" type="pres">
      <dgm:prSet presAssocID="{C224D603-5FF5-E745-B938-B961A57E694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68F758-4469-784C-A128-BCF0E47C290D}" type="pres">
      <dgm:prSet presAssocID="{447D1320-84B6-F84B-8626-BA149CEBCE34}" presName="spacer" presStyleCnt="0"/>
      <dgm:spPr/>
    </dgm:pt>
    <dgm:pt modelId="{2F1EEB35-B69E-ED44-A520-BFF604DA0CF4}" type="pres">
      <dgm:prSet presAssocID="{6A32DA75-B67F-FB4D-AC59-137C0F4956E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9AC2121-8285-3544-B02D-6ACAF1BD091A}" srcId="{C7E3E3B1-937E-BF4E-97BF-033E20D44FC3}" destId="{C224D603-5FF5-E745-B938-B961A57E6949}" srcOrd="3" destOrd="0" parTransId="{F6D14B37-91BE-244A-B168-B9C35AF466F8}" sibTransId="{447D1320-84B6-F84B-8626-BA149CEBCE34}"/>
    <dgm:cxn modelId="{0DF0B344-E48C-D943-B7DB-C1E818E545C8}" srcId="{C7E3E3B1-937E-BF4E-97BF-033E20D44FC3}" destId="{385E0D9A-E93A-1643-93A4-25FAFBE7CC50}" srcOrd="0" destOrd="0" parTransId="{9FF97882-EFBE-9D4F-8C65-89482F76CFDE}" sibTransId="{3D6CAE1B-EC68-3A4C-849D-D7C21AC0D0F9}"/>
    <dgm:cxn modelId="{B5FEC55F-6DBD-AC4F-9E25-47C1747CFEC7}" type="presOf" srcId="{6A32DA75-B67F-FB4D-AC59-137C0F4956E0}" destId="{2F1EEB35-B69E-ED44-A520-BFF604DA0CF4}" srcOrd="0" destOrd="0" presId="urn:microsoft.com/office/officeart/2005/8/layout/vList2"/>
    <dgm:cxn modelId="{01DC0378-6175-0140-AA66-F766BC11C606}" srcId="{C7E3E3B1-937E-BF4E-97BF-033E20D44FC3}" destId="{E53EC011-B9C2-794C-846C-00F573B67DF0}" srcOrd="1" destOrd="0" parTransId="{DAFD1529-4F8C-EF43-8CFC-350C82092AC7}" sibTransId="{788FF016-FBF5-CB46-B026-B4CB96A0C10B}"/>
    <dgm:cxn modelId="{25A1B693-4AAE-7042-B102-398F656F51ED}" type="presOf" srcId="{485AEB09-2B4C-2B48-B262-65D3F1FF9422}" destId="{3FAAE8AE-C21E-E14D-A8CF-C9D5466433EE}" srcOrd="0" destOrd="0" presId="urn:microsoft.com/office/officeart/2005/8/layout/vList2"/>
    <dgm:cxn modelId="{E17FF7A0-9619-9D45-AA7A-3212CB24F789}" type="presOf" srcId="{385E0D9A-E93A-1643-93A4-25FAFBE7CC50}" destId="{F7FCE6F9-0FA4-5346-B872-AB163FC9082B}" srcOrd="0" destOrd="0" presId="urn:microsoft.com/office/officeart/2005/8/layout/vList2"/>
    <dgm:cxn modelId="{86DAACC0-752A-2740-94BC-D800503A8263}" type="presOf" srcId="{C224D603-5FF5-E745-B938-B961A57E6949}" destId="{71EDEB26-A2E1-1C46-9C0A-71D285B689E1}" srcOrd="0" destOrd="0" presId="urn:microsoft.com/office/officeart/2005/8/layout/vList2"/>
    <dgm:cxn modelId="{732A54CA-EF4A-6D4D-B8E2-E38F51B95D31}" srcId="{C7E3E3B1-937E-BF4E-97BF-033E20D44FC3}" destId="{485AEB09-2B4C-2B48-B262-65D3F1FF9422}" srcOrd="2" destOrd="0" parTransId="{6BFECF0A-5898-7F49-A696-5A6E1F68EB4E}" sibTransId="{2092EA40-1693-0642-B6B0-45DEA0A6ADD0}"/>
    <dgm:cxn modelId="{C3D2A2CF-B248-9848-9489-AEE94B39ED67}" type="presOf" srcId="{C7E3E3B1-937E-BF4E-97BF-033E20D44FC3}" destId="{531B2445-4F86-1D43-A84A-7ADB6605817A}" srcOrd="0" destOrd="0" presId="urn:microsoft.com/office/officeart/2005/8/layout/vList2"/>
    <dgm:cxn modelId="{70E309EC-E844-6544-A473-5F85B52C2C8B}" type="presOf" srcId="{E53EC011-B9C2-794C-846C-00F573B67DF0}" destId="{92618AD9-9B63-1F48-96D5-B79E38023B78}" srcOrd="0" destOrd="0" presId="urn:microsoft.com/office/officeart/2005/8/layout/vList2"/>
    <dgm:cxn modelId="{56EA73ED-83EE-A542-A151-36775685F6BE}" srcId="{C7E3E3B1-937E-BF4E-97BF-033E20D44FC3}" destId="{6A32DA75-B67F-FB4D-AC59-137C0F4956E0}" srcOrd="4" destOrd="0" parTransId="{A5738CDD-7A9E-CD4B-B304-22C8097D7CFD}" sibTransId="{88212722-9BA8-EB40-B03F-95A4F5187807}"/>
    <dgm:cxn modelId="{554CAC31-A77D-8141-8473-89D80507A39E}" type="presParOf" srcId="{531B2445-4F86-1D43-A84A-7ADB6605817A}" destId="{F7FCE6F9-0FA4-5346-B872-AB163FC9082B}" srcOrd="0" destOrd="0" presId="urn:microsoft.com/office/officeart/2005/8/layout/vList2"/>
    <dgm:cxn modelId="{8D333D43-5A7A-8248-8759-3BE9771342DB}" type="presParOf" srcId="{531B2445-4F86-1D43-A84A-7ADB6605817A}" destId="{A77E9D4D-0DA4-5C4B-8154-5103788C982E}" srcOrd="1" destOrd="0" presId="urn:microsoft.com/office/officeart/2005/8/layout/vList2"/>
    <dgm:cxn modelId="{C65754DD-E13E-1549-8C03-D8FDE7708B4E}" type="presParOf" srcId="{531B2445-4F86-1D43-A84A-7ADB6605817A}" destId="{92618AD9-9B63-1F48-96D5-B79E38023B78}" srcOrd="2" destOrd="0" presId="urn:microsoft.com/office/officeart/2005/8/layout/vList2"/>
    <dgm:cxn modelId="{22346549-0552-964C-9873-DDC54441B648}" type="presParOf" srcId="{531B2445-4F86-1D43-A84A-7ADB6605817A}" destId="{431947C6-C02F-5647-A281-39D76E5E392F}" srcOrd="3" destOrd="0" presId="urn:microsoft.com/office/officeart/2005/8/layout/vList2"/>
    <dgm:cxn modelId="{3EC3CEE3-07FF-1D4B-B061-CB53C5503193}" type="presParOf" srcId="{531B2445-4F86-1D43-A84A-7ADB6605817A}" destId="{3FAAE8AE-C21E-E14D-A8CF-C9D5466433EE}" srcOrd="4" destOrd="0" presId="urn:microsoft.com/office/officeart/2005/8/layout/vList2"/>
    <dgm:cxn modelId="{AA5203E8-5B9F-E344-8096-02BE817FF9A6}" type="presParOf" srcId="{531B2445-4F86-1D43-A84A-7ADB6605817A}" destId="{FB0FB6F7-AC1F-2643-BDE9-204C1CA6CFA8}" srcOrd="5" destOrd="0" presId="urn:microsoft.com/office/officeart/2005/8/layout/vList2"/>
    <dgm:cxn modelId="{F9EDE2B4-B014-4E4B-BB61-48493471318A}" type="presParOf" srcId="{531B2445-4F86-1D43-A84A-7ADB6605817A}" destId="{71EDEB26-A2E1-1C46-9C0A-71D285B689E1}" srcOrd="6" destOrd="0" presId="urn:microsoft.com/office/officeart/2005/8/layout/vList2"/>
    <dgm:cxn modelId="{A701BEC8-84C2-0243-A3C4-4F9F730C7279}" type="presParOf" srcId="{531B2445-4F86-1D43-A84A-7ADB6605817A}" destId="{6E68F758-4469-784C-A128-BCF0E47C290D}" srcOrd="7" destOrd="0" presId="urn:microsoft.com/office/officeart/2005/8/layout/vList2"/>
    <dgm:cxn modelId="{A521B96D-C28E-C74A-9004-0B9E56A06C4B}" type="presParOf" srcId="{531B2445-4F86-1D43-A84A-7ADB6605817A}" destId="{2F1EEB35-B69E-ED44-A520-BFF604DA0CF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9817D-0845-2B45-9CD3-F8B18CAB9FE2}">
      <dsp:nvSpPr>
        <dsp:cNvPr id="0" name=""/>
        <dsp:cNvSpPr/>
      </dsp:nvSpPr>
      <dsp:spPr>
        <a:xfrm>
          <a:off x="0" y="39090"/>
          <a:ext cx="5036507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Contexto</a:t>
          </a:r>
        </a:p>
      </dsp:txBody>
      <dsp:txXfrm>
        <a:off x="25188" y="64278"/>
        <a:ext cx="4986131" cy="465594"/>
      </dsp:txXfrm>
    </dsp:sp>
    <dsp:sp modelId="{93550916-5E3C-8844-85B3-09C4B03B591D}">
      <dsp:nvSpPr>
        <dsp:cNvPr id="0" name=""/>
        <dsp:cNvSpPr/>
      </dsp:nvSpPr>
      <dsp:spPr>
        <a:xfrm>
          <a:off x="0" y="555060"/>
          <a:ext cx="5036507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Asignaturas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Trabajo previo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Limitaciones</a:t>
          </a:r>
        </a:p>
      </dsp:txBody>
      <dsp:txXfrm>
        <a:off x="0" y="555060"/>
        <a:ext cx="5036507" cy="825930"/>
      </dsp:txXfrm>
    </dsp:sp>
    <dsp:sp modelId="{E6DE400E-2FA1-484C-B8A8-BB1FF1B26757}">
      <dsp:nvSpPr>
        <dsp:cNvPr id="0" name=""/>
        <dsp:cNvSpPr/>
      </dsp:nvSpPr>
      <dsp:spPr>
        <a:xfrm>
          <a:off x="0" y="1380990"/>
          <a:ext cx="5036507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Mecanismos de control activo</a:t>
          </a:r>
        </a:p>
      </dsp:txBody>
      <dsp:txXfrm>
        <a:off x="25188" y="1406178"/>
        <a:ext cx="4986131" cy="465594"/>
      </dsp:txXfrm>
    </dsp:sp>
    <dsp:sp modelId="{24AD869C-6187-234A-839C-A7D023CC9C4A}">
      <dsp:nvSpPr>
        <dsp:cNvPr id="0" name=""/>
        <dsp:cNvSpPr/>
      </dsp:nvSpPr>
      <dsp:spPr>
        <a:xfrm>
          <a:off x="0" y="1896960"/>
          <a:ext cx="5036507" cy="554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Seguimiento y evaluación formativa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Metodologías de desarrollo colaborativo</a:t>
          </a:r>
        </a:p>
      </dsp:txBody>
      <dsp:txXfrm>
        <a:off x="0" y="1896960"/>
        <a:ext cx="5036507" cy="554242"/>
      </dsp:txXfrm>
    </dsp:sp>
    <dsp:sp modelId="{647460CB-A61F-7E4A-B8CE-2184EB347244}">
      <dsp:nvSpPr>
        <dsp:cNvPr id="0" name=""/>
        <dsp:cNvSpPr/>
      </dsp:nvSpPr>
      <dsp:spPr>
        <a:xfrm>
          <a:off x="0" y="2451202"/>
          <a:ext cx="5036507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Resultados</a:t>
          </a:r>
        </a:p>
      </dsp:txBody>
      <dsp:txXfrm>
        <a:off x="25188" y="2476390"/>
        <a:ext cx="4986131" cy="465594"/>
      </dsp:txXfrm>
    </dsp:sp>
    <dsp:sp modelId="{A9F849F3-FCD3-C049-A631-A465FDEC3253}">
      <dsp:nvSpPr>
        <dsp:cNvPr id="0" name=""/>
        <dsp:cNvSpPr/>
      </dsp:nvSpPr>
      <dsp:spPr>
        <a:xfrm>
          <a:off x="0" y="2967172"/>
          <a:ext cx="5036507" cy="825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09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Análisis acciones de control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Incremento en formación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600" kern="1200"/>
            <a:t>Encuesta de valoración</a:t>
          </a:r>
        </a:p>
      </dsp:txBody>
      <dsp:txXfrm>
        <a:off x="0" y="2967172"/>
        <a:ext cx="5036507" cy="825930"/>
      </dsp:txXfrm>
    </dsp:sp>
    <dsp:sp modelId="{EFD214A2-F7C9-4E4F-BE83-4DBCD151F736}">
      <dsp:nvSpPr>
        <dsp:cNvPr id="0" name=""/>
        <dsp:cNvSpPr/>
      </dsp:nvSpPr>
      <dsp:spPr>
        <a:xfrm>
          <a:off x="0" y="3793102"/>
          <a:ext cx="5036507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Conclusiones</a:t>
          </a:r>
        </a:p>
      </dsp:txBody>
      <dsp:txXfrm>
        <a:off x="25188" y="3818290"/>
        <a:ext cx="4986131" cy="4655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ECCAE-4C60-4C96-AC27-255844AB8967}">
      <dsp:nvSpPr>
        <dsp:cNvPr id="0" name=""/>
        <dsp:cNvSpPr/>
      </dsp:nvSpPr>
      <dsp:spPr>
        <a:xfrm>
          <a:off x="1468934" y="4518"/>
          <a:ext cx="1510523" cy="14781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56EBA-8F1F-49EB-AD83-6427702B7D31}">
      <dsp:nvSpPr>
        <dsp:cNvPr id="0" name=""/>
        <dsp:cNvSpPr/>
      </dsp:nvSpPr>
      <dsp:spPr>
        <a:xfrm>
          <a:off x="564387" y="1637463"/>
          <a:ext cx="4315781" cy="633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100" kern="1200" dirty="0"/>
            <a:t>Diseño de software</a:t>
          </a:r>
          <a:endParaRPr lang="en-US" sz="3100" kern="1200" dirty="0"/>
        </a:p>
      </dsp:txBody>
      <dsp:txXfrm>
        <a:off x="564387" y="1637463"/>
        <a:ext cx="4315781" cy="633493"/>
      </dsp:txXfrm>
    </dsp:sp>
    <dsp:sp modelId="{C2ED132F-CBD0-4C53-A83E-E2541174990A}">
      <dsp:nvSpPr>
        <dsp:cNvPr id="0" name=""/>
        <dsp:cNvSpPr/>
      </dsp:nvSpPr>
      <dsp:spPr>
        <a:xfrm>
          <a:off x="564387" y="2342953"/>
          <a:ext cx="4315781" cy="1331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Arquitectura de software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Patrones de diseño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Diseño de interfaces de usuario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Proyecto en grupo</a:t>
          </a:r>
        </a:p>
      </dsp:txBody>
      <dsp:txXfrm>
        <a:off x="564387" y="2342953"/>
        <a:ext cx="4315781" cy="1331232"/>
      </dsp:txXfrm>
    </dsp:sp>
    <dsp:sp modelId="{531CCDDD-E6FF-4751-91CA-8D3A035C24C7}">
      <dsp:nvSpPr>
        <dsp:cNvPr id="0" name=""/>
        <dsp:cNvSpPr/>
      </dsp:nvSpPr>
      <dsp:spPr>
        <a:xfrm>
          <a:off x="7113160" y="13283"/>
          <a:ext cx="1510523" cy="14781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6F83C-9125-4075-89E0-4500EAF97E01}">
      <dsp:nvSpPr>
        <dsp:cNvPr id="0" name=""/>
        <dsp:cNvSpPr/>
      </dsp:nvSpPr>
      <dsp:spPr>
        <a:xfrm>
          <a:off x="5635430" y="1637463"/>
          <a:ext cx="4315781" cy="633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3100" kern="1200" dirty="0"/>
            <a:t>Paradigmas de software</a:t>
          </a:r>
          <a:endParaRPr lang="en-US" sz="3100" kern="1200" dirty="0"/>
        </a:p>
      </dsp:txBody>
      <dsp:txXfrm>
        <a:off x="5635430" y="1637463"/>
        <a:ext cx="4315781" cy="633493"/>
      </dsp:txXfrm>
    </dsp:sp>
    <dsp:sp modelId="{49E753C7-B187-44E9-9747-3720069930B2}">
      <dsp:nvSpPr>
        <dsp:cNvPr id="0" name=""/>
        <dsp:cNvSpPr/>
      </dsp:nvSpPr>
      <dsp:spPr>
        <a:xfrm>
          <a:off x="5635430" y="2342953"/>
          <a:ext cx="4315781" cy="1331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Desarrollo dirigido por pruebas de aceptación</a:t>
          </a:r>
          <a:endParaRPr lang="en-US" sz="17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Pruebas de integración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Buenas prácticas en el desarrollo de software</a:t>
          </a:r>
          <a:endParaRPr lang="en-US" sz="1700" kern="120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/>
            <a:t>Proyecto en grupo</a:t>
          </a:r>
        </a:p>
      </dsp:txBody>
      <dsp:txXfrm>
        <a:off x="5635430" y="2342953"/>
        <a:ext cx="4315781" cy="1331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6E74D-B6C0-DC44-AAD3-EBA99A95D7DA}">
      <dsp:nvSpPr>
        <dsp:cNvPr id="0" name=""/>
        <dsp:cNvSpPr/>
      </dsp:nvSpPr>
      <dsp:spPr>
        <a:xfrm>
          <a:off x="25" y="11451"/>
          <a:ext cx="2450608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Nota</a:t>
          </a:r>
        </a:p>
      </dsp:txBody>
      <dsp:txXfrm>
        <a:off x="25" y="11451"/>
        <a:ext cx="2450608" cy="460800"/>
      </dsp:txXfrm>
    </dsp:sp>
    <dsp:sp modelId="{AC4CAA1D-8F5D-C443-9828-D0E51CF932E5}">
      <dsp:nvSpPr>
        <dsp:cNvPr id="0" name=""/>
        <dsp:cNvSpPr/>
      </dsp:nvSpPr>
      <dsp:spPr>
        <a:xfrm>
          <a:off x="25" y="472251"/>
          <a:ext cx="2450608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/>
            <a:t>Penaliza errores tempranos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Conformismo o falsa seguridad</a:t>
          </a:r>
        </a:p>
      </dsp:txBody>
      <dsp:txXfrm>
        <a:off x="25" y="472251"/>
        <a:ext cx="2450608" cy="1163880"/>
      </dsp:txXfrm>
    </dsp:sp>
    <dsp:sp modelId="{AAD77219-7225-8045-AA17-2CEC311E25FF}">
      <dsp:nvSpPr>
        <dsp:cNvPr id="0" name=""/>
        <dsp:cNvSpPr/>
      </dsp:nvSpPr>
      <dsp:spPr>
        <a:xfrm>
          <a:off x="2793719" y="11451"/>
          <a:ext cx="2450608" cy="460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/>
            <a:t>Feedback</a:t>
          </a:r>
          <a:r>
            <a:rPr lang="es-ES" sz="1600" kern="1200" dirty="0"/>
            <a:t> </a:t>
          </a:r>
        </a:p>
      </dsp:txBody>
      <dsp:txXfrm>
        <a:off x="2793719" y="11451"/>
        <a:ext cx="2450608" cy="460800"/>
      </dsp:txXfrm>
    </dsp:sp>
    <dsp:sp modelId="{622A8A10-DA63-D94F-A983-EAD1BC9ECC1D}">
      <dsp:nvSpPr>
        <dsp:cNvPr id="0" name=""/>
        <dsp:cNvSpPr/>
      </dsp:nvSpPr>
      <dsp:spPr>
        <a:xfrm>
          <a:off x="2793719" y="472251"/>
          <a:ext cx="2450608" cy="11638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600" kern="1200" dirty="0"/>
            <a:t>¿Realmente se empleaba para realizar mejoras?</a:t>
          </a:r>
        </a:p>
      </dsp:txBody>
      <dsp:txXfrm>
        <a:off x="2793719" y="472251"/>
        <a:ext cx="2450608" cy="1163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317E2-C91E-EB40-A083-36FB0C26A684}">
      <dsp:nvSpPr>
        <dsp:cNvPr id="0" name=""/>
        <dsp:cNvSpPr/>
      </dsp:nvSpPr>
      <dsp:spPr>
        <a:xfrm>
          <a:off x="495" y="2624470"/>
          <a:ext cx="1367273" cy="683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Evaluación formativa</a:t>
          </a:r>
        </a:p>
      </dsp:txBody>
      <dsp:txXfrm>
        <a:off x="20518" y="2644493"/>
        <a:ext cx="1327227" cy="643590"/>
      </dsp:txXfrm>
    </dsp:sp>
    <dsp:sp modelId="{D61879D7-D309-D945-8A33-32A98557F3A8}">
      <dsp:nvSpPr>
        <dsp:cNvPr id="0" name=""/>
        <dsp:cNvSpPr/>
      </dsp:nvSpPr>
      <dsp:spPr>
        <a:xfrm rot="17586363">
          <a:off x="1117900" y="2577647"/>
          <a:ext cx="822522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822522" y="103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508598" y="2567455"/>
        <a:ext cx="41126" cy="41126"/>
      </dsp:txXfrm>
    </dsp:sp>
    <dsp:sp modelId="{93D8989D-BC86-0D4A-B04E-C7D60E778E6E}">
      <dsp:nvSpPr>
        <dsp:cNvPr id="0" name=""/>
        <dsp:cNvSpPr/>
      </dsp:nvSpPr>
      <dsp:spPr>
        <a:xfrm>
          <a:off x="1690554" y="1867930"/>
          <a:ext cx="1367273" cy="683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Entregas</a:t>
          </a:r>
        </a:p>
      </dsp:txBody>
      <dsp:txXfrm>
        <a:off x="1710577" y="1887953"/>
        <a:ext cx="1327227" cy="643590"/>
      </dsp:txXfrm>
    </dsp:sp>
    <dsp:sp modelId="{25437577-CF8B-D648-8E10-59DAAA6B40A7}">
      <dsp:nvSpPr>
        <dsp:cNvPr id="0" name=""/>
        <dsp:cNvSpPr/>
      </dsp:nvSpPr>
      <dsp:spPr>
        <a:xfrm rot="18347273">
          <a:off x="2879579" y="1851139"/>
          <a:ext cx="858587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858587" y="103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87408" y="1840046"/>
        <a:ext cx="42929" cy="42929"/>
      </dsp:txXfrm>
    </dsp:sp>
    <dsp:sp modelId="{F76DF499-EB5B-BE4A-91BC-C8A2EF614560}">
      <dsp:nvSpPr>
        <dsp:cNvPr id="0" name=""/>
        <dsp:cNvSpPr/>
      </dsp:nvSpPr>
      <dsp:spPr>
        <a:xfrm>
          <a:off x="3559918" y="1171454"/>
          <a:ext cx="1367273" cy="683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/>
            <a:t>Feedback</a:t>
          </a:r>
          <a:endParaRPr lang="es-ES" sz="2100" kern="1200" dirty="0"/>
        </a:p>
      </dsp:txBody>
      <dsp:txXfrm>
        <a:off x="3579941" y="1191477"/>
        <a:ext cx="1327227" cy="643590"/>
      </dsp:txXfrm>
    </dsp:sp>
    <dsp:sp modelId="{6D7A7CC2-307C-5743-9F51-EA75623EE1D2}">
      <dsp:nvSpPr>
        <dsp:cNvPr id="0" name=""/>
        <dsp:cNvSpPr/>
      </dsp:nvSpPr>
      <dsp:spPr>
        <a:xfrm rot="3414152">
          <a:off x="2852860" y="2577647"/>
          <a:ext cx="903069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903069" y="103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281818" y="2565441"/>
        <a:ext cx="45153" cy="45153"/>
      </dsp:txXfrm>
    </dsp:sp>
    <dsp:sp modelId="{B79D1369-969A-0140-8253-3610F897A237}">
      <dsp:nvSpPr>
        <dsp:cNvPr id="0" name=""/>
        <dsp:cNvSpPr/>
      </dsp:nvSpPr>
      <dsp:spPr>
        <a:xfrm>
          <a:off x="3550962" y="2624470"/>
          <a:ext cx="1367273" cy="6836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Sistema de tarjetas</a:t>
          </a:r>
        </a:p>
      </dsp:txBody>
      <dsp:txXfrm>
        <a:off x="3570985" y="2644493"/>
        <a:ext cx="1327227" cy="643590"/>
      </dsp:txXfrm>
    </dsp:sp>
    <dsp:sp modelId="{5AE89A17-CD3F-EE4F-927C-5824D3E1B762}">
      <dsp:nvSpPr>
        <dsp:cNvPr id="0" name=""/>
        <dsp:cNvSpPr/>
      </dsp:nvSpPr>
      <dsp:spPr>
        <a:xfrm rot="17890977">
          <a:off x="4686748" y="2569259"/>
          <a:ext cx="877328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877328" y="103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103479" y="2557697"/>
        <a:ext cx="43866" cy="43866"/>
      </dsp:txXfrm>
    </dsp:sp>
    <dsp:sp modelId="{9E901DDE-7E53-FF4F-9994-AF95E059AAEA}">
      <dsp:nvSpPr>
        <dsp:cNvPr id="0" name=""/>
        <dsp:cNvSpPr/>
      </dsp:nvSpPr>
      <dsp:spPr>
        <a:xfrm>
          <a:off x="5332588" y="1851153"/>
          <a:ext cx="1367273" cy="683636"/>
        </a:xfrm>
        <a:prstGeom prst="roundRect">
          <a:avLst>
            <a:gd name="adj" fmla="val 10000"/>
          </a:avLst>
        </a:prstGeom>
        <a:solidFill>
          <a:schemeClr val="accent6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Superado</a:t>
          </a:r>
        </a:p>
      </dsp:txBody>
      <dsp:txXfrm>
        <a:off x="5352611" y="1871176"/>
        <a:ext cx="1327227" cy="643590"/>
      </dsp:txXfrm>
    </dsp:sp>
    <dsp:sp modelId="{48F260BF-6DFC-9F41-90F1-29CCFB51CA40}">
      <dsp:nvSpPr>
        <dsp:cNvPr id="0" name=""/>
        <dsp:cNvSpPr/>
      </dsp:nvSpPr>
      <dsp:spPr>
        <a:xfrm>
          <a:off x="4918236" y="2955917"/>
          <a:ext cx="420176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420176" y="103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117820" y="2955784"/>
        <a:ext cx="21008" cy="21008"/>
      </dsp:txXfrm>
    </dsp:sp>
    <dsp:sp modelId="{7A41B289-BA46-3044-8540-C7B961427458}">
      <dsp:nvSpPr>
        <dsp:cNvPr id="0" name=""/>
        <dsp:cNvSpPr/>
      </dsp:nvSpPr>
      <dsp:spPr>
        <a:xfrm>
          <a:off x="5338413" y="2624470"/>
          <a:ext cx="1367273" cy="683636"/>
        </a:xfrm>
        <a:prstGeom prst="roundRect">
          <a:avLst>
            <a:gd name="adj" fmla="val 10000"/>
          </a:avLst>
        </a:prstGeom>
        <a:solidFill>
          <a:srgbClr val="FFC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Amarilla</a:t>
          </a:r>
        </a:p>
      </dsp:txBody>
      <dsp:txXfrm>
        <a:off x="5358436" y="2644493"/>
        <a:ext cx="1327227" cy="643590"/>
      </dsp:txXfrm>
    </dsp:sp>
    <dsp:sp modelId="{231F0849-F9A2-494E-881C-C37F56DFF466}">
      <dsp:nvSpPr>
        <dsp:cNvPr id="0" name=""/>
        <dsp:cNvSpPr/>
      </dsp:nvSpPr>
      <dsp:spPr>
        <a:xfrm rot="3712736">
          <a:off x="4679819" y="3353660"/>
          <a:ext cx="901959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901959" y="1037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5108250" y="3341482"/>
        <a:ext cx="45097" cy="45097"/>
      </dsp:txXfrm>
    </dsp:sp>
    <dsp:sp modelId="{F9205A94-BEEC-5B46-85CB-CBE66B4BF6BD}">
      <dsp:nvSpPr>
        <dsp:cNvPr id="0" name=""/>
        <dsp:cNvSpPr/>
      </dsp:nvSpPr>
      <dsp:spPr>
        <a:xfrm>
          <a:off x="5343362" y="3419956"/>
          <a:ext cx="1367273" cy="683636"/>
        </a:xfrm>
        <a:prstGeom prst="roundRect">
          <a:avLst>
            <a:gd name="adj" fmla="val 10000"/>
          </a:avLst>
        </a:prstGeom>
        <a:solidFill>
          <a:srgbClr val="FF0000"/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Roja</a:t>
          </a:r>
          <a:endParaRPr lang="es-ES" sz="2400" kern="1200" dirty="0"/>
        </a:p>
      </dsp:txBody>
      <dsp:txXfrm>
        <a:off x="5363385" y="3439979"/>
        <a:ext cx="1327227" cy="643590"/>
      </dsp:txXfrm>
    </dsp:sp>
    <dsp:sp modelId="{473A7AC8-5545-A848-AED1-D89F9963DE96}">
      <dsp:nvSpPr>
        <dsp:cNvPr id="0" name=""/>
        <dsp:cNvSpPr/>
      </dsp:nvSpPr>
      <dsp:spPr>
        <a:xfrm rot="4579010">
          <a:off x="792901" y="3687535"/>
          <a:ext cx="1505977" cy="20742"/>
        </a:xfrm>
        <a:custGeom>
          <a:avLst/>
          <a:gdLst/>
          <a:ahLst/>
          <a:cxnLst/>
          <a:rect l="0" t="0" r="0" b="0"/>
          <a:pathLst>
            <a:path>
              <a:moveTo>
                <a:pt x="0" y="10371"/>
              </a:moveTo>
              <a:lnTo>
                <a:pt x="1505977" y="1037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508240" y="3660256"/>
        <a:ext cx="75298" cy="75298"/>
      </dsp:txXfrm>
    </dsp:sp>
    <dsp:sp modelId="{1220FAAF-28C2-9D4D-9FB2-4F3896E802B7}">
      <dsp:nvSpPr>
        <dsp:cNvPr id="0" name=""/>
        <dsp:cNvSpPr/>
      </dsp:nvSpPr>
      <dsp:spPr>
        <a:xfrm>
          <a:off x="1724011" y="4087705"/>
          <a:ext cx="1367273" cy="683636"/>
        </a:xfrm>
        <a:prstGeom prst="roundRect">
          <a:avLst>
            <a:gd name="adj" fmla="val 10000"/>
          </a:avLst>
        </a:prstGeom>
        <a:solidFill>
          <a:srgbClr val="C00000"/>
        </a:solidFill>
        <a:ln w="1905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Defensa pública</a:t>
          </a:r>
        </a:p>
      </dsp:txBody>
      <dsp:txXfrm>
        <a:off x="1744034" y="4107728"/>
        <a:ext cx="1327227" cy="6435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399B9F-C4FC-A94D-844F-8A94B608AE4C}">
      <dsp:nvSpPr>
        <dsp:cNvPr id="0" name=""/>
        <dsp:cNvSpPr/>
      </dsp:nvSpPr>
      <dsp:spPr>
        <a:xfrm>
          <a:off x="2119" y="1085910"/>
          <a:ext cx="1310341" cy="68629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Buenas prácticas</a:t>
          </a:r>
        </a:p>
      </dsp:txBody>
      <dsp:txXfrm>
        <a:off x="22220" y="1106011"/>
        <a:ext cx="1270139" cy="646089"/>
      </dsp:txXfrm>
    </dsp:sp>
    <dsp:sp modelId="{47FFE88E-E127-5545-B14E-6AAB37B41CE3}">
      <dsp:nvSpPr>
        <dsp:cNvPr id="0" name=""/>
        <dsp:cNvSpPr/>
      </dsp:nvSpPr>
      <dsp:spPr>
        <a:xfrm rot="17715173">
          <a:off x="979235" y="873426"/>
          <a:ext cx="1162309" cy="60029"/>
        </a:xfrm>
        <a:custGeom>
          <a:avLst/>
          <a:gdLst/>
          <a:ahLst/>
          <a:cxnLst/>
          <a:rect l="0" t="0" r="0" b="0"/>
          <a:pathLst>
            <a:path>
              <a:moveTo>
                <a:pt x="0" y="30014"/>
              </a:moveTo>
              <a:lnTo>
                <a:pt x="1162309" y="3001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531332" y="874382"/>
        <a:ext cx="58115" cy="58115"/>
      </dsp:txXfrm>
    </dsp:sp>
    <dsp:sp modelId="{9871A80D-49D7-394D-8B1F-B8B27543E902}">
      <dsp:nvSpPr>
        <dsp:cNvPr id="0" name=""/>
        <dsp:cNvSpPr/>
      </dsp:nvSpPr>
      <dsp:spPr>
        <a:xfrm>
          <a:off x="1808318" y="2"/>
          <a:ext cx="1584091" cy="755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Adaptación </a:t>
          </a:r>
          <a:r>
            <a:rPr lang="es-ES" sz="1800" i="1" kern="1200" dirty="0" err="1"/>
            <a:t>GitFlow</a:t>
          </a:r>
          <a:endParaRPr lang="es-ES" sz="1800" i="1" kern="1200" dirty="0"/>
        </a:p>
      </dsp:txBody>
      <dsp:txXfrm>
        <a:off x="1830450" y="22134"/>
        <a:ext cx="1539827" cy="711380"/>
      </dsp:txXfrm>
    </dsp:sp>
    <dsp:sp modelId="{9C327E6D-EBFA-544D-9F8C-F07DD716684B}">
      <dsp:nvSpPr>
        <dsp:cNvPr id="0" name=""/>
        <dsp:cNvSpPr/>
      </dsp:nvSpPr>
      <dsp:spPr>
        <a:xfrm rot="3723968">
          <a:off x="1025936" y="1875276"/>
          <a:ext cx="1078076" cy="60029"/>
        </a:xfrm>
        <a:custGeom>
          <a:avLst/>
          <a:gdLst/>
          <a:ahLst/>
          <a:cxnLst/>
          <a:rect l="0" t="0" r="0" b="0"/>
          <a:pathLst>
            <a:path>
              <a:moveTo>
                <a:pt x="0" y="30014"/>
              </a:moveTo>
              <a:lnTo>
                <a:pt x="1078076" y="30014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538022" y="1878339"/>
        <a:ext cx="53903" cy="53903"/>
      </dsp:txXfrm>
    </dsp:sp>
    <dsp:sp modelId="{648817B6-2C1D-8845-9511-5080F425E9FF}">
      <dsp:nvSpPr>
        <dsp:cNvPr id="0" name=""/>
        <dsp:cNvSpPr/>
      </dsp:nvSpPr>
      <dsp:spPr>
        <a:xfrm>
          <a:off x="1817488" y="1904940"/>
          <a:ext cx="1510316" cy="953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Adaptación </a:t>
          </a:r>
          <a:r>
            <a:rPr lang="es-ES" sz="1800" i="1" kern="1200" dirty="0" err="1"/>
            <a:t>Conventional</a:t>
          </a:r>
          <a:r>
            <a:rPr lang="es-ES" sz="1800" i="1" kern="1200" dirty="0"/>
            <a:t> </a:t>
          </a:r>
          <a:r>
            <a:rPr lang="es-ES" sz="1800" i="1" kern="1200" dirty="0" err="1"/>
            <a:t>commits</a:t>
          </a:r>
          <a:endParaRPr lang="es-ES" sz="1800" i="1" kern="1200" dirty="0"/>
        </a:p>
      </dsp:txBody>
      <dsp:txXfrm>
        <a:off x="1845405" y="1932857"/>
        <a:ext cx="1454482" cy="89733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F02FE-3328-EB4A-88D5-DB4A66E368B5}">
      <dsp:nvSpPr>
        <dsp:cNvPr id="0" name=""/>
        <dsp:cNvSpPr/>
      </dsp:nvSpPr>
      <dsp:spPr>
        <a:xfrm>
          <a:off x="2096" y="174270"/>
          <a:ext cx="2044478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2021/2022</a:t>
          </a:r>
        </a:p>
      </dsp:txBody>
      <dsp:txXfrm>
        <a:off x="2096" y="174270"/>
        <a:ext cx="2044478" cy="518400"/>
      </dsp:txXfrm>
    </dsp:sp>
    <dsp:sp modelId="{8B272D10-A600-EC42-ADD4-7BE72B01C5F3}">
      <dsp:nvSpPr>
        <dsp:cNvPr id="0" name=""/>
        <dsp:cNvSpPr/>
      </dsp:nvSpPr>
      <dsp:spPr>
        <a:xfrm>
          <a:off x="2096" y="692670"/>
          <a:ext cx="2044478" cy="1383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27 matriculados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25 presentados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19 aprobados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Media: 7,02</a:t>
          </a:r>
        </a:p>
      </dsp:txBody>
      <dsp:txXfrm>
        <a:off x="2096" y="692670"/>
        <a:ext cx="2044478" cy="1383480"/>
      </dsp:txXfrm>
    </dsp:sp>
    <dsp:sp modelId="{8AB20082-34CD-0741-A0E8-17DEEB92344F}">
      <dsp:nvSpPr>
        <dsp:cNvPr id="0" name=""/>
        <dsp:cNvSpPr/>
      </dsp:nvSpPr>
      <dsp:spPr>
        <a:xfrm>
          <a:off x="2332801" y="174270"/>
          <a:ext cx="2044478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2022/2023</a:t>
          </a:r>
        </a:p>
      </dsp:txBody>
      <dsp:txXfrm>
        <a:off x="2332801" y="174270"/>
        <a:ext cx="2044478" cy="518400"/>
      </dsp:txXfrm>
    </dsp:sp>
    <dsp:sp modelId="{BF797607-919C-6840-8B81-C7CD3D6C5926}">
      <dsp:nvSpPr>
        <dsp:cNvPr id="0" name=""/>
        <dsp:cNvSpPr/>
      </dsp:nvSpPr>
      <dsp:spPr>
        <a:xfrm>
          <a:off x="2332801" y="692670"/>
          <a:ext cx="2044478" cy="1383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22 matriculados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17 presentados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11 aprobados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Media: 5,24</a:t>
          </a:r>
        </a:p>
      </dsp:txBody>
      <dsp:txXfrm>
        <a:off x="2332801" y="692670"/>
        <a:ext cx="2044478" cy="1383480"/>
      </dsp:txXfrm>
    </dsp:sp>
    <dsp:sp modelId="{99F55DB0-93B1-C341-B653-6E07E2B8CB42}">
      <dsp:nvSpPr>
        <dsp:cNvPr id="0" name=""/>
        <dsp:cNvSpPr/>
      </dsp:nvSpPr>
      <dsp:spPr>
        <a:xfrm>
          <a:off x="4663506" y="174270"/>
          <a:ext cx="2044478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2023/2024</a:t>
          </a:r>
        </a:p>
      </dsp:txBody>
      <dsp:txXfrm>
        <a:off x="4663506" y="174270"/>
        <a:ext cx="2044478" cy="518400"/>
      </dsp:txXfrm>
    </dsp:sp>
    <dsp:sp modelId="{106B1250-F434-FB40-BB95-E28C93880481}">
      <dsp:nvSpPr>
        <dsp:cNvPr id="0" name=""/>
        <dsp:cNvSpPr/>
      </dsp:nvSpPr>
      <dsp:spPr>
        <a:xfrm>
          <a:off x="4663506" y="692670"/>
          <a:ext cx="2044478" cy="13834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27 matriculados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23 presentados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23 aprobados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kern="1200" dirty="0"/>
            <a:t>Media 8,48</a:t>
          </a:r>
        </a:p>
      </dsp:txBody>
      <dsp:txXfrm>
        <a:off x="4663506" y="692670"/>
        <a:ext cx="2044478" cy="138348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ECCAE-4C60-4C96-AC27-255844AB8967}">
      <dsp:nvSpPr>
        <dsp:cNvPr id="0" name=""/>
        <dsp:cNvSpPr/>
      </dsp:nvSpPr>
      <dsp:spPr>
        <a:xfrm>
          <a:off x="1187465" y="357887"/>
          <a:ext cx="1259507" cy="1259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56EBA-8F1F-49EB-AD83-6427702B7D31}">
      <dsp:nvSpPr>
        <dsp:cNvPr id="0" name=""/>
        <dsp:cNvSpPr/>
      </dsp:nvSpPr>
      <dsp:spPr>
        <a:xfrm>
          <a:off x="367" y="1770507"/>
          <a:ext cx="3598593" cy="877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400" kern="1200" dirty="0"/>
            <a:t>Cuestionarios pre y post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i="0" kern="1200" dirty="0"/>
            <a:t>(</a:t>
          </a:r>
          <a:r>
            <a:rPr lang="en-US" sz="2400" i="1" kern="1200" dirty="0"/>
            <a:t>n=18</a:t>
          </a:r>
          <a:r>
            <a:rPr lang="en-US" sz="2400" i="0" kern="1200" dirty="0"/>
            <a:t>)</a:t>
          </a:r>
        </a:p>
      </dsp:txBody>
      <dsp:txXfrm>
        <a:off x="367" y="1770507"/>
        <a:ext cx="3598593" cy="877157"/>
      </dsp:txXfrm>
    </dsp:sp>
    <dsp:sp modelId="{C2ED132F-CBD0-4C53-A83E-E2541174990A}">
      <dsp:nvSpPr>
        <dsp:cNvPr id="0" name=""/>
        <dsp:cNvSpPr/>
      </dsp:nvSpPr>
      <dsp:spPr>
        <a:xfrm>
          <a:off x="367" y="2705798"/>
          <a:ext cx="3598593" cy="586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BECCAE-4C60-4C96-AC27-255844AB8967}">
      <dsp:nvSpPr>
        <dsp:cNvPr id="0" name=""/>
        <dsp:cNvSpPr/>
      </dsp:nvSpPr>
      <dsp:spPr>
        <a:xfrm>
          <a:off x="1187465" y="466201"/>
          <a:ext cx="1259507" cy="1259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56EBA-8F1F-49EB-AD83-6427702B7D31}">
      <dsp:nvSpPr>
        <dsp:cNvPr id="0" name=""/>
        <dsp:cNvSpPr/>
      </dsp:nvSpPr>
      <dsp:spPr>
        <a:xfrm>
          <a:off x="367" y="1869505"/>
          <a:ext cx="3598593" cy="775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" sz="2500" kern="1200" dirty="0"/>
            <a:t>Comparativa 2021/2022 y 2023/2024</a:t>
          </a:r>
          <a:endParaRPr lang="en-US" sz="2500" kern="1200" dirty="0"/>
        </a:p>
      </dsp:txBody>
      <dsp:txXfrm>
        <a:off x="367" y="1869505"/>
        <a:ext cx="3598593" cy="775946"/>
      </dsp:txXfrm>
    </dsp:sp>
    <dsp:sp modelId="{C2ED132F-CBD0-4C53-A83E-E2541174990A}">
      <dsp:nvSpPr>
        <dsp:cNvPr id="0" name=""/>
        <dsp:cNvSpPr/>
      </dsp:nvSpPr>
      <dsp:spPr>
        <a:xfrm>
          <a:off x="367" y="2699253"/>
          <a:ext cx="3598593" cy="485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CE6F9-0FA4-5346-B872-AB163FC9082B}">
      <dsp:nvSpPr>
        <dsp:cNvPr id="0" name=""/>
        <dsp:cNvSpPr/>
      </dsp:nvSpPr>
      <dsp:spPr>
        <a:xfrm>
          <a:off x="0" y="90131"/>
          <a:ext cx="5334197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Mayor tasa de aprobados que en cursos anteriores.</a:t>
          </a:r>
        </a:p>
      </dsp:txBody>
      <dsp:txXfrm>
        <a:off x="33134" y="123265"/>
        <a:ext cx="5267929" cy="612478"/>
      </dsp:txXfrm>
    </dsp:sp>
    <dsp:sp modelId="{92618AD9-9B63-1F48-96D5-B79E38023B78}">
      <dsp:nvSpPr>
        <dsp:cNvPr id="0" name=""/>
        <dsp:cNvSpPr/>
      </dsp:nvSpPr>
      <dsp:spPr>
        <a:xfrm>
          <a:off x="0" y="817838"/>
          <a:ext cx="5334197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Nota media mayor que en cursos anteriores.</a:t>
          </a:r>
        </a:p>
      </dsp:txBody>
      <dsp:txXfrm>
        <a:off x="33134" y="850972"/>
        <a:ext cx="5267929" cy="612478"/>
      </dsp:txXfrm>
    </dsp:sp>
    <dsp:sp modelId="{3FAAE8AE-C21E-E14D-A8CF-C9D5466433EE}">
      <dsp:nvSpPr>
        <dsp:cNvPr id="0" name=""/>
        <dsp:cNvSpPr/>
      </dsp:nvSpPr>
      <dsp:spPr>
        <a:xfrm>
          <a:off x="0" y="1545544"/>
          <a:ext cx="5334197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Los estudiantes perciben un mayor incremento de formación en diversas técnicas</a:t>
          </a:r>
        </a:p>
      </dsp:txBody>
      <dsp:txXfrm>
        <a:off x="33134" y="1578678"/>
        <a:ext cx="5267929" cy="612478"/>
      </dsp:txXfrm>
    </dsp:sp>
    <dsp:sp modelId="{71EDEB26-A2E1-1C46-9C0A-71D285B689E1}">
      <dsp:nvSpPr>
        <dsp:cNvPr id="0" name=""/>
        <dsp:cNvSpPr/>
      </dsp:nvSpPr>
      <dsp:spPr>
        <a:xfrm>
          <a:off x="0" y="2273250"/>
          <a:ext cx="5334197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Los estudiantes valoran positivamente la experiencia, como en cursos anteriores.</a:t>
          </a:r>
        </a:p>
      </dsp:txBody>
      <dsp:txXfrm>
        <a:off x="33134" y="2306384"/>
        <a:ext cx="5267929" cy="612478"/>
      </dsp:txXfrm>
    </dsp:sp>
    <dsp:sp modelId="{2F1EEB35-B69E-ED44-A520-BFF604DA0CF4}">
      <dsp:nvSpPr>
        <dsp:cNvPr id="0" name=""/>
        <dsp:cNvSpPr/>
      </dsp:nvSpPr>
      <dsp:spPr>
        <a:xfrm>
          <a:off x="0" y="3000956"/>
          <a:ext cx="5334197" cy="67874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/>
            <a:t>Valoración positiva de las metodologías de desarrollo colaborativo</a:t>
          </a:r>
        </a:p>
      </dsp:txBody>
      <dsp:txXfrm>
        <a:off x="33134" y="3034090"/>
        <a:ext cx="5267929" cy="612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21E095-98DE-5D4E-B699-9E3E041E75E6}" type="datetimeFigureOut">
              <a:rPr lang="es-ES" smtClean="0"/>
              <a:t>25/6/24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F4057-DBE9-034E-B189-CAC89A53FCD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997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6385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137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3468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2628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5678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753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17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3747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4029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F4057-DBE9-034E-B189-CAC89A53FCD9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9913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54A87-33F1-3763-D4D2-F3A4978902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055D28-0425-D7BC-31C0-BD7239361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7EA77D-F625-E3F0-51B0-FA53297A1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C30DA-6BED-5641-9FD4-277C27632066}" type="datetime1">
              <a:rPr lang="es-ES" smtClean="0"/>
              <a:t>25/6/24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825667-4226-2C69-681E-01FDAF170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CD996-C057-AB22-6E61-E3DCE2F42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6270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C1289-6D9D-A175-CABC-1BFC6E2B7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996382F-3411-C7FA-B527-F37FC250C3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3A56DBC-42C9-C41E-9278-F7DD13F32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A1A08-1094-7B49-8F4A-80BBC45A6577}" type="datetime1">
              <a:rPr lang="es-ES" smtClean="0"/>
              <a:t>25/6/24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01997-E498-0FD3-D14A-AE2A8C807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56E161-3EF5-00DA-C460-61886BA1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7561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A39CE0-C6C1-5009-573B-CDC588B3BA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1F60D35-D2BE-2080-37A0-E6B1604E1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E7B49B-FB67-4D84-52B6-24ADF4DD7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FA99-E7A7-E34B-9FE3-1EF07CD074D5}" type="datetime1">
              <a:rPr lang="es-ES" smtClean="0"/>
              <a:t>25/6/24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63E41B-FBC3-C529-3EC0-880CDBFA8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5BD2FD-F4A0-AB83-B5DE-2E5EEAC6A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895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1CC465-0EF1-98EE-733C-FDBEBA1B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F9EB62-4784-B3E2-8A3D-463764ABE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530748-5DE3-3BCE-CF29-E935CCE3A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AA2CC-5663-A04D-8A3B-A49969818C3E}" type="datetime1">
              <a:rPr lang="es-ES" smtClean="0"/>
              <a:t>25/6/24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A19B34-9D50-D7FA-78E1-78C0A4D54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B4C05C-542A-ACAD-64C5-31B2D27A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402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FEE2B-8582-4D8B-F9C3-4D2734DE8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3F6AC21-3049-E1D4-1232-82AE1B0CF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2D3BCF-84F8-1C1E-27EC-D7886987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DF035-F6E8-FD49-9DCE-F0067FC4FF78}" type="datetime1">
              <a:rPr lang="es-ES" smtClean="0"/>
              <a:t>25/6/24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1DD52D-C02C-387C-50F5-79D2B029F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288292-FBFF-3700-9DCF-0F228B313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99462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5083B-8DEE-2E3E-2643-10C88502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21D871-060E-6605-9619-15B20852D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BCD5E5-992E-2BEE-B843-817819BE90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B53520-7F6D-51D9-214F-27D955626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DD0A-4E53-A740-8BA0-126F63369C4B}" type="datetime1">
              <a:rPr lang="es-ES" smtClean="0"/>
              <a:t>25/6/24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98EC30-43B7-F404-7551-92DA1C304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93BADC-708E-80D4-6D30-E8EE172B2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1811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BDEA72-F205-833C-D58C-80AD5BEFC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52A338-E8C4-A2E7-8E18-ECF00924A2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F8D586-273D-3AC8-AC9B-C99F9AB97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C81B2BC-C6BA-546E-0C35-055282D977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67B5CFB-1DDF-34D6-3F66-1E8EB08FC3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7C1B74E-E16E-B721-6738-0792A2806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634B3-C655-6F4A-B5B4-40765C523892}" type="datetime1">
              <a:rPr lang="es-ES" smtClean="0"/>
              <a:t>25/6/24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793F69-A173-7AEB-15FE-AFC6C2D4C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565E70D-A10B-380F-6A3A-73721E85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184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890C39-3047-B3C5-C7FE-9C81EF51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2FB6D9E-CDA2-ABF1-5762-9DC8F5F9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31E1-157A-D74B-9437-15EAC68A8CBC}" type="datetime1">
              <a:rPr lang="es-ES" smtClean="0"/>
              <a:t>25/6/24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30CBA78-D748-1694-BCEF-A8F7784C5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C8211EB-B88F-1F58-8746-F0DD2D65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740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0BE712D-55AA-ADB2-E22A-1B11BF3CD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F80F38-B2DE-364F-B368-6F9F25295B16}" type="datetime1">
              <a:rPr lang="es-ES" smtClean="0"/>
              <a:t>25/6/24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51895C3-AFF1-84EB-FE75-D5ACF801B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9026FE3-3A5E-B4C2-0DC8-E24B1B44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1753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3E1103-C76F-26CF-0892-A3F682531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F0E0C3-7415-CCC3-0EFA-FC9F11FBC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84690AF-9B42-4A60-4D92-AA6B9447B7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886AE-520E-1578-128D-2B1ACD67B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A200D-0232-2046-B92F-7EF173B91333}" type="datetime1">
              <a:rPr lang="es-ES" smtClean="0"/>
              <a:t>25/6/24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4EC92F-F4BB-B171-7CB7-41521DFF2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D54EE04-E3D2-2CE5-63C3-A47479CD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8153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E0223-0570-4B98-7C62-CB80D9A3F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EF36CC5-F489-63DF-9C6A-0EE88CD100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CAE359-566A-6E2B-487A-6E89A52500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752E1B-F5AE-18E3-189E-370BCA8D1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70964-0F23-DA4F-87D2-4B2CAA5567E2}" type="datetime1">
              <a:rPr lang="es-ES" smtClean="0"/>
              <a:t>25/6/24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DBC85A-51B6-E5A4-C577-4A7C399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54C18-36CC-678F-3150-49193C907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6121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F05F8B1-8DFD-89D7-0D8E-FA2E8A369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F60245-ACC5-1051-13F6-860D2F659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8C8A0EE-9232-A9AB-DB7E-43836954CC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B02A36-FF6F-754C-BC12-D6EF4B54813E}" type="datetime1">
              <a:rPr lang="es-ES" smtClean="0"/>
              <a:t>25/6/24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A18792-6303-1EA5-B795-F607F4C25C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EEF8E4-7547-D14B-C755-F31CF06209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4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163F60B-F043-334D-BD3F-E80DE164D17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634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5.em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5.emf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10" Type="http://schemas.openxmlformats.org/officeDocument/2006/relationships/image" Target="../media/image3.png"/><Relationship Id="rId4" Type="http://schemas.openxmlformats.org/officeDocument/2006/relationships/diagramData" Target="../diagrams/data7.xml"/><Relationship Id="rId9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3.png"/><Relationship Id="rId4" Type="http://schemas.openxmlformats.org/officeDocument/2006/relationships/diagramData" Target="../diagrams/data1.xml"/><Relationship Id="rId9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5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5.emf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357A940-2B32-51B5-4F95-BEAD1579C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073" b="36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572306-84F3-E267-9032-E6A21A7D8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920" y="950668"/>
            <a:ext cx="9862159" cy="2900518"/>
          </a:xfrm>
        </p:spPr>
        <p:txBody>
          <a:bodyPr>
            <a:normAutofit/>
          </a:bodyPr>
          <a:lstStyle/>
          <a:p>
            <a:r>
              <a:rPr lang="es-ES" sz="5100" dirty="0">
                <a:solidFill>
                  <a:srgbClr val="FFFFFF"/>
                </a:solidFill>
              </a:rPr>
              <a:t>Estrategias de control y seguimiento activo de proyectos de desarrollo de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CED3E0-877F-DD97-44A0-212DC7F4A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919" y="4457769"/>
            <a:ext cx="9862159" cy="688168"/>
          </a:xfrm>
          <a:solidFill>
            <a:schemeClr val="tx1">
              <a:alpha val="58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Miguel </a:t>
            </a:r>
            <a:r>
              <a:rPr lang="es-ES" dirty="0" err="1">
                <a:solidFill>
                  <a:schemeClr val="bg1"/>
                </a:solidFill>
              </a:rPr>
              <a:t>Matey</a:t>
            </a:r>
            <a:r>
              <a:rPr lang="es-ES" dirty="0">
                <a:solidFill>
                  <a:schemeClr val="bg1"/>
                </a:solidFill>
              </a:rPr>
              <a:t> Sanz, Carlos Granell </a:t>
            </a:r>
            <a:r>
              <a:rPr lang="es-ES" dirty="0" err="1">
                <a:solidFill>
                  <a:schemeClr val="bg1"/>
                </a:solidFill>
              </a:rPr>
              <a:t>Canut</a:t>
            </a:r>
            <a:r>
              <a:rPr lang="es-ES" dirty="0">
                <a:solidFill>
                  <a:schemeClr val="bg1"/>
                </a:solidFill>
              </a:rPr>
              <a:t>, Ramón A. </a:t>
            </a:r>
            <a:r>
              <a:rPr lang="es-ES" dirty="0" err="1">
                <a:solidFill>
                  <a:schemeClr val="bg1"/>
                </a:solidFill>
              </a:rPr>
              <a:t>Mollineda</a:t>
            </a:r>
            <a:r>
              <a:rPr lang="es-ES" dirty="0">
                <a:solidFill>
                  <a:schemeClr val="bg1"/>
                </a:solidFill>
              </a:rPr>
              <a:t> Cárdenas</a:t>
            </a:r>
          </a:p>
        </p:txBody>
      </p:sp>
      <p:pic>
        <p:nvPicPr>
          <p:cNvPr id="12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B5F3B86-7DD2-D0F5-F12F-778F2C69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" y="6122629"/>
            <a:ext cx="3327400" cy="685800"/>
          </a:xfrm>
          <a:prstGeom prst="rect">
            <a:avLst/>
          </a:prstGeom>
        </p:spPr>
      </p:pic>
      <p:pic>
        <p:nvPicPr>
          <p:cNvPr id="7" name="Imagen 6" descr="Logotipo&#10;&#10;Descripción generada automáticamente">
            <a:extLst>
              <a:ext uri="{FF2B5EF4-FFF2-40B4-BE49-F238E27FC236}">
                <a16:creationId xmlns:a16="http://schemas.microsoft.com/office/drawing/2014/main" id="{C358E782-D97B-2298-B578-BE055DCB6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918" y="6199474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62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2C842-9200-E69C-7405-D1981492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Metodologías de desarrollo colaborativo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E366645-8C9D-8B07-764E-D7D27A589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F4BD9F98-9938-1967-73B8-927360A066C9}"/>
              </a:ext>
            </a:extLst>
          </p:cNvPr>
          <p:cNvCxnSpPr>
            <a:cxnSpLocks/>
          </p:cNvCxnSpPr>
          <p:nvPr/>
        </p:nvCxnSpPr>
        <p:spPr>
          <a:xfrm>
            <a:off x="439270" y="2757538"/>
            <a:ext cx="11313459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58BEC874-3F4B-0764-91F4-4395DE7EC1A2}"/>
              </a:ext>
            </a:extLst>
          </p:cNvPr>
          <p:cNvSpPr/>
          <p:nvPr/>
        </p:nvSpPr>
        <p:spPr>
          <a:xfrm>
            <a:off x="9144002" y="244377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final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DE9A51D3-18A4-243D-224B-2CCDF420366E}"/>
              </a:ext>
            </a:extLst>
          </p:cNvPr>
          <p:cNvSpPr/>
          <p:nvPr/>
        </p:nvSpPr>
        <p:spPr>
          <a:xfrm>
            <a:off x="10408027" y="2443775"/>
            <a:ext cx="1201271" cy="618564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Defensa</a:t>
            </a:r>
          </a:p>
        </p:txBody>
      </p:sp>
      <p:sp>
        <p:nvSpPr>
          <p:cNvPr id="18" name="Flecha derecha 17">
            <a:extLst>
              <a:ext uri="{FF2B5EF4-FFF2-40B4-BE49-F238E27FC236}">
                <a16:creationId xmlns:a16="http://schemas.microsoft.com/office/drawing/2014/main" id="{0122433C-36C4-99FE-2AC9-E31A4EFAA326}"/>
              </a:ext>
            </a:extLst>
          </p:cNvPr>
          <p:cNvSpPr/>
          <p:nvPr/>
        </p:nvSpPr>
        <p:spPr>
          <a:xfrm rot="16200000">
            <a:off x="11432249" y="3118360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D04F88-B728-0EEE-7398-87B34C411452}"/>
              </a:ext>
            </a:extLst>
          </p:cNvPr>
          <p:cNvSpPr txBox="1"/>
          <p:nvPr/>
        </p:nvSpPr>
        <p:spPr>
          <a:xfrm>
            <a:off x="11415558" y="3611945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</p:txBody>
      </p:sp>
      <p:sp>
        <p:nvSpPr>
          <p:cNvPr id="22" name="Abrir llave 21">
            <a:extLst>
              <a:ext uri="{FF2B5EF4-FFF2-40B4-BE49-F238E27FC236}">
                <a16:creationId xmlns:a16="http://schemas.microsoft.com/office/drawing/2014/main" id="{E0198CBF-C00D-E5D1-4343-E39914D3E2F2}"/>
              </a:ext>
            </a:extLst>
          </p:cNvPr>
          <p:cNvSpPr/>
          <p:nvPr/>
        </p:nvSpPr>
        <p:spPr>
          <a:xfrm rot="5400000">
            <a:off x="5357797" y="-1168999"/>
            <a:ext cx="389436" cy="69454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8EB93F-66B4-8E89-1349-C47E67E40EAA}"/>
              </a:ext>
            </a:extLst>
          </p:cNvPr>
          <p:cNvSpPr txBox="1"/>
          <p:nvPr/>
        </p:nvSpPr>
        <p:spPr>
          <a:xfrm>
            <a:off x="4448462" y="1776406"/>
            <a:ext cx="22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Seguimiento en aula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794691B5-AEA7-D523-6C0A-CCD8DAA90C62}"/>
              </a:ext>
            </a:extLst>
          </p:cNvPr>
          <p:cNvSpPr/>
          <p:nvPr/>
        </p:nvSpPr>
        <p:spPr>
          <a:xfrm>
            <a:off x="801854" y="244377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2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C9D8C927-07BF-52A7-748F-2D1C49D19487}"/>
              </a:ext>
            </a:extLst>
          </p:cNvPr>
          <p:cNvCxnSpPr>
            <a:cxnSpLocks/>
          </p:cNvCxnSpPr>
          <p:nvPr/>
        </p:nvCxnSpPr>
        <p:spPr>
          <a:xfrm>
            <a:off x="439270" y="5055588"/>
            <a:ext cx="11313459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47574B2F-C79A-EE22-D931-4D0092AEFC0A}"/>
              </a:ext>
            </a:extLst>
          </p:cNvPr>
          <p:cNvSpPr/>
          <p:nvPr/>
        </p:nvSpPr>
        <p:spPr>
          <a:xfrm>
            <a:off x="9144002" y="474182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final</a:t>
            </a: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FA5F6AC9-EEFD-E373-8D9C-BBF553ADCBE2}"/>
              </a:ext>
            </a:extLst>
          </p:cNvPr>
          <p:cNvSpPr/>
          <p:nvPr/>
        </p:nvSpPr>
        <p:spPr>
          <a:xfrm>
            <a:off x="10408027" y="4741825"/>
            <a:ext cx="1201271" cy="618564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Defensa</a:t>
            </a:r>
          </a:p>
        </p:txBody>
      </p:sp>
      <p:sp>
        <p:nvSpPr>
          <p:cNvPr id="29" name="Flecha derecha 28">
            <a:extLst>
              <a:ext uri="{FF2B5EF4-FFF2-40B4-BE49-F238E27FC236}">
                <a16:creationId xmlns:a16="http://schemas.microsoft.com/office/drawing/2014/main" id="{DD3E3796-2076-26FC-CDFE-7DEB339DCBB2}"/>
              </a:ext>
            </a:extLst>
          </p:cNvPr>
          <p:cNvSpPr/>
          <p:nvPr/>
        </p:nvSpPr>
        <p:spPr>
          <a:xfrm rot="16200000">
            <a:off x="11432249" y="5416410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228A39CC-163C-DBC0-523F-64FC1CD00DB8}"/>
              </a:ext>
            </a:extLst>
          </p:cNvPr>
          <p:cNvSpPr txBox="1"/>
          <p:nvPr/>
        </p:nvSpPr>
        <p:spPr>
          <a:xfrm>
            <a:off x="11415558" y="5909995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7F255230-A2BE-E84E-B4C0-BF7734D9CDAB}"/>
              </a:ext>
            </a:extLst>
          </p:cNvPr>
          <p:cNvSpPr/>
          <p:nvPr/>
        </p:nvSpPr>
        <p:spPr>
          <a:xfrm rot="5400000">
            <a:off x="5357797" y="1129051"/>
            <a:ext cx="389436" cy="694540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ABFB439-2671-1C5C-F525-503298B187A7}"/>
              </a:ext>
            </a:extLst>
          </p:cNvPr>
          <p:cNvSpPr txBox="1"/>
          <p:nvPr/>
        </p:nvSpPr>
        <p:spPr>
          <a:xfrm>
            <a:off x="3159921" y="3988737"/>
            <a:ext cx="478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Seguimiento en aula y en repositorio de código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33C6E0FE-3E63-4C7C-0B9D-9722D5D44B60}"/>
              </a:ext>
            </a:extLst>
          </p:cNvPr>
          <p:cNvSpPr/>
          <p:nvPr/>
        </p:nvSpPr>
        <p:spPr>
          <a:xfrm>
            <a:off x="801854" y="474182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2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CC4422-29C6-D951-5439-057220F64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10</a:t>
            </a:fld>
            <a:endParaRPr lang="es-ES"/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CE072166-E9A3-8B34-AE8E-D54484855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ódigos en papeles">
            <a:extLst>
              <a:ext uri="{FF2B5EF4-FFF2-40B4-BE49-F238E27FC236}">
                <a16:creationId xmlns:a16="http://schemas.microsoft.com/office/drawing/2014/main" id="{ABAF288C-2C18-E33A-D0D1-952758050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787A89-FDFD-809B-0A66-139A5492D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Resultados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4EA7B47F-D7B4-1B9F-F8E2-0F38568F6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" y="6275088"/>
            <a:ext cx="3108249" cy="511171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53C99BD-9571-8693-B3C7-4CED8E96F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11</a:t>
            </a:fld>
            <a:endParaRPr lang="es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76606EB5-7CA3-CCD4-B61E-2EEA0473B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05" y="6262060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4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4CF5B7-E983-1970-C21E-035E58950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Acciones de control</a:t>
            </a:r>
          </a:p>
        </p:txBody>
      </p:sp>
      <p:graphicFrame>
        <p:nvGraphicFramePr>
          <p:cNvPr id="9" name="Marcador de contenido 8">
            <a:extLst>
              <a:ext uri="{FF2B5EF4-FFF2-40B4-BE49-F238E27FC236}">
                <a16:creationId xmlns:a16="http://schemas.microsoft.com/office/drawing/2014/main" id="{62530A49-DFCD-60E3-946F-687555931B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8947775"/>
              </p:ext>
            </p:extLst>
          </p:nvPr>
        </p:nvGraphicFramePr>
        <p:xfrm>
          <a:off x="2740959" y="4089623"/>
          <a:ext cx="6710082" cy="2250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 descr="Gráfico, Diagrama, Gráfico circular&#10;&#10;Descripción generada automáticamente">
            <a:extLst>
              <a:ext uri="{FF2B5EF4-FFF2-40B4-BE49-F238E27FC236}">
                <a16:creationId xmlns:a16="http://schemas.microsoft.com/office/drawing/2014/main" id="{4346CBE3-EC92-3061-2B4D-5625083AED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3181" y="1413247"/>
            <a:ext cx="5765638" cy="265487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8A20BD2-0E90-8D4E-0F17-B0591C3BFD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B6BFED6-66B4-72A2-0516-79A40F633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12</a:t>
            </a:fld>
            <a:endParaRPr lang="es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60CDDDF7-22E8-8B87-9B75-9094B2804A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0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00C12-3294-AB2D-6288-5C15246C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Incremento en formación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E62769-5E22-F2DF-A2CF-9F9F3F383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88" y="1690688"/>
            <a:ext cx="6540500" cy="4318000"/>
          </a:xfrm>
          <a:prstGeom prst="rect">
            <a:avLst/>
          </a:prstGeom>
        </p:spPr>
      </p:pic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E2CF4BCD-4793-F516-6C68-11074FF9B0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2413163"/>
              </p:ext>
            </p:extLst>
          </p:nvPr>
        </p:nvGraphicFramePr>
        <p:xfrm>
          <a:off x="1026086" y="2010336"/>
          <a:ext cx="3599328" cy="367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807AC528-0A92-CCC2-B0A8-863AD03191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CD00C96-1E94-73A0-AC81-E83815313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13</a:t>
            </a:fld>
            <a:endParaRPr lang="es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9D9796A0-0DFA-7A73-3A04-55F8DD99F4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21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00C12-3294-AB2D-6288-5C15246CE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Incremento en formación</a:t>
            </a:r>
          </a:p>
        </p:txBody>
      </p:sp>
      <p:graphicFrame>
        <p:nvGraphicFramePr>
          <p:cNvPr id="11" name="Marcador de contenido 2">
            <a:extLst>
              <a:ext uri="{FF2B5EF4-FFF2-40B4-BE49-F238E27FC236}">
                <a16:creationId xmlns:a16="http://schemas.microsoft.com/office/drawing/2014/main" id="{E2CF4BCD-4793-F516-6C68-11074FF9B0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589350"/>
              </p:ext>
            </p:extLst>
          </p:nvPr>
        </p:nvGraphicFramePr>
        <p:xfrm>
          <a:off x="614082" y="2010335"/>
          <a:ext cx="3599328" cy="367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2" name="Imagen 11">
            <a:extLst>
              <a:ext uri="{FF2B5EF4-FFF2-40B4-BE49-F238E27FC236}">
                <a16:creationId xmlns:a16="http://schemas.microsoft.com/office/drawing/2014/main" id="{807AC528-0A92-CCC2-B0A8-863AD03191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543AA49C-87FC-0475-9F5C-082070B4CC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3726" y="1563894"/>
            <a:ext cx="6976243" cy="4571587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C8ECB1D4-B7C0-957A-D355-055461E5E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14</a:t>
            </a:fld>
            <a:endParaRPr lang="es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71627635-E8C3-E169-42DE-8970319E8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3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77FB68-1A14-8847-FC7D-19A68C9F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Encuesta de valoración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7F24E84-3036-5B38-C29D-E9BD9C204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1935" y="2056653"/>
            <a:ext cx="7264400" cy="3175000"/>
          </a:xfr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930591-A29C-3D5A-1C84-2BA222CEE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7" name="Abrir llave 6">
            <a:extLst>
              <a:ext uri="{FF2B5EF4-FFF2-40B4-BE49-F238E27FC236}">
                <a16:creationId xmlns:a16="http://schemas.microsoft.com/office/drawing/2014/main" id="{9808905C-F8E2-612B-23AF-D131C8A704C0}"/>
              </a:ext>
            </a:extLst>
          </p:cNvPr>
          <p:cNvSpPr/>
          <p:nvPr/>
        </p:nvSpPr>
        <p:spPr>
          <a:xfrm rot="16200000">
            <a:off x="5515039" y="4489325"/>
            <a:ext cx="313764" cy="1063312"/>
          </a:xfrm>
          <a:prstGeom prst="leftBrace">
            <a:avLst>
              <a:gd name="adj1" fmla="val 14047"/>
              <a:gd name="adj2" fmla="val 4915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Abrir llave 7">
            <a:extLst>
              <a:ext uri="{FF2B5EF4-FFF2-40B4-BE49-F238E27FC236}">
                <a16:creationId xmlns:a16="http://schemas.microsoft.com/office/drawing/2014/main" id="{FD6A28E1-AF60-623F-4B14-9A48A0D123E7}"/>
              </a:ext>
            </a:extLst>
          </p:cNvPr>
          <p:cNvSpPr/>
          <p:nvPr/>
        </p:nvSpPr>
        <p:spPr>
          <a:xfrm rot="16200000">
            <a:off x="7285567" y="3875242"/>
            <a:ext cx="313764" cy="229147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Abrir llave 8">
            <a:extLst>
              <a:ext uri="{FF2B5EF4-FFF2-40B4-BE49-F238E27FC236}">
                <a16:creationId xmlns:a16="http://schemas.microsoft.com/office/drawing/2014/main" id="{0855F06A-F95E-325D-6D61-4C5B5A2B5B7D}"/>
              </a:ext>
            </a:extLst>
          </p:cNvPr>
          <p:cNvSpPr/>
          <p:nvPr/>
        </p:nvSpPr>
        <p:spPr>
          <a:xfrm rot="16200000">
            <a:off x="9287436" y="4209674"/>
            <a:ext cx="313764" cy="162261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Abrir llave 9">
            <a:extLst>
              <a:ext uri="{FF2B5EF4-FFF2-40B4-BE49-F238E27FC236}">
                <a16:creationId xmlns:a16="http://schemas.microsoft.com/office/drawing/2014/main" id="{9AFD0B4E-6B2F-DBE1-B609-2A03F020C998}"/>
              </a:ext>
            </a:extLst>
          </p:cNvPr>
          <p:cNvSpPr/>
          <p:nvPr/>
        </p:nvSpPr>
        <p:spPr>
          <a:xfrm rot="16200000">
            <a:off x="10814615" y="4328264"/>
            <a:ext cx="313764" cy="139588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9E63E16-26EA-977B-9719-71608ED82A6C}"/>
              </a:ext>
            </a:extLst>
          </p:cNvPr>
          <p:cNvSpPr txBox="1"/>
          <p:nvPr/>
        </p:nvSpPr>
        <p:spPr>
          <a:xfrm>
            <a:off x="4981639" y="5197799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4,66 </a:t>
            </a:r>
            <a:r>
              <a:rPr lang="es-ES" dirty="0">
                <a:sym typeface="Wingdings" pitchFamily="2" charset="2"/>
              </a:rPr>
              <a:t> 4,51</a:t>
            </a:r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7CBCE06-49A7-2B35-63CE-75F5645D6C45}"/>
              </a:ext>
            </a:extLst>
          </p:cNvPr>
          <p:cNvSpPr txBox="1"/>
          <p:nvPr/>
        </p:nvSpPr>
        <p:spPr>
          <a:xfrm>
            <a:off x="6752167" y="5197799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3,87 </a:t>
            </a:r>
            <a:r>
              <a:rPr lang="es-ES" dirty="0">
                <a:sym typeface="Wingdings" pitchFamily="2" charset="2"/>
              </a:rPr>
              <a:t> 3,92</a:t>
            </a:r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5449417-C879-F9B2-1FB4-7C8D9E4F23B2}"/>
              </a:ext>
            </a:extLst>
          </p:cNvPr>
          <p:cNvSpPr txBox="1"/>
          <p:nvPr/>
        </p:nvSpPr>
        <p:spPr>
          <a:xfrm>
            <a:off x="8754036" y="5195038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4,02 </a:t>
            </a:r>
            <a:r>
              <a:rPr lang="es-ES" dirty="0">
                <a:sym typeface="Wingdings" pitchFamily="2" charset="2"/>
              </a:rPr>
              <a:t> 4,12</a:t>
            </a:r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94779CE-CF71-DD6E-6E5A-8EE0899A63B8}"/>
              </a:ext>
            </a:extLst>
          </p:cNvPr>
          <p:cNvSpPr txBox="1"/>
          <p:nvPr/>
        </p:nvSpPr>
        <p:spPr>
          <a:xfrm>
            <a:off x="10626356" y="5177862"/>
            <a:ext cx="69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3,95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1972208-4ADD-A218-AD0E-540CAC8BB5B2}"/>
              </a:ext>
            </a:extLst>
          </p:cNvPr>
          <p:cNvSpPr txBox="1"/>
          <p:nvPr/>
        </p:nvSpPr>
        <p:spPr>
          <a:xfrm>
            <a:off x="214581" y="1690688"/>
            <a:ext cx="41814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Encuesta de González-Pérez, A. et al., (2021) extendida con los siguientes ítems: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 startAt="24"/>
            </a:pPr>
            <a:r>
              <a:rPr lang="es-ES" dirty="0"/>
              <a:t>La carga de trabajo se ha repartido equitativamente.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s-ES" dirty="0"/>
              <a:t>La comunicación entre los miembros del equipo ha sido efectiva.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s-ES" dirty="0"/>
              <a:t>No han surgido problemas entre los miembros del equipo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s-ES" dirty="0"/>
              <a:t>Es uso de la metodología propuesta para el uso de Git ha sido de utilidad.</a:t>
            </a:r>
          </a:p>
          <a:p>
            <a:pPr marL="342900" indent="-342900">
              <a:buFont typeface="+mj-lt"/>
              <a:buAutoNum type="arabicPeriod" startAt="24"/>
            </a:pPr>
            <a:r>
              <a:rPr lang="es-ES" dirty="0"/>
              <a:t>El uso de la metodología propuesta en la escritura de </a:t>
            </a:r>
            <a:r>
              <a:rPr lang="es-ES" i="1" dirty="0" err="1"/>
              <a:t>commits</a:t>
            </a:r>
            <a:r>
              <a:rPr lang="es-ES" i="1" dirty="0"/>
              <a:t> </a:t>
            </a:r>
            <a:r>
              <a:rPr lang="es-ES" dirty="0"/>
              <a:t>ha sido de utilidad.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76F90D8-4029-BEBC-B2E3-87A363B1B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15</a:t>
            </a:fld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0CC675-C6CA-A476-5357-AC0EDE10D279}"/>
              </a:ext>
            </a:extLst>
          </p:cNvPr>
          <p:cNvSpPr txBox="1"/>
          <p:nvPr/>
        </p:nvSpPr>
        <p:spPr>
          <a:xfrm>
            <a:off x="7897905" y="5547194"/>
            <a:ext cx="138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(</a:t>
            </a:r>
            <a:r>
              <a:rPr lang="es-ES" i="1" dirty="0"/>
              <a:t>n=14</a:t>
            </a:r>
            <a:r>
              <a:rPr lang="es-ES" dirty="0"/>
              <a:t>)</a:t>
            </a:r>
          </a:p>
        </p:txBody>
      </p:sp>
      <p:pic>
        <p:nvPicPr>
          <p:cNvPr id="16" name="Imagen 15" descr="Logotipo&#10;&#10;Descripción generada automáticamente">
            <a:extLst>
              <a:ext uri="{FF2B5EF4-FFF2-40B4-BE49-F238E27FC236}">
                <a16:creationId xmlns:a16="http://schemas.microsoft.com/office/drawing/2014/main" id="{B546E31D-1094-7457-5A8E-C5E28E694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45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75DB65-F6E2-3A88-0FCC-5132A6397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798" y="107577"/>
            <a:ext cx="5334197" cy="1708242"/>
          </a:xfrm>
        </p:spPr>
        <p:txBody>
          <a:bodyPr anchor="ctr">
            <a:normAutofit/>
          </a:bodyPr>
          <a:lstStyle/>
          <a:p>
            <a:r>
              <a:rPr lang="es-ES" sz="4000" dirty="0"/>
              <a:t>Conclusiones</a:t>
            </a:r>
          </a:p>
        </p:txBody>
      </p:sp>
      <p:graphicFrame>
        <p:nvGraphicFramePr>
          <p:cNvPr id="40" name="Marcador de contenido 39">
            <a:extLst>
              <a:ext uri="{FF2B5EF4-FFF2-40B4-BE49-F238E27FC236}">
                <a16:creationId xmlns:a16="http://schemas.microsoft.com/office/drawing/2014/main" id="{0EF8E370-3AFC-1DB9-B986-210E1B4B66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711976"/>
              </p:ext>
            </p:extLst>
          </p:nvPr>
        </p:nvGraphicFramePr>
        <p:xfrm>
          <a:off x="761798" y="1690313"/>
          <a:ext cx="5334197" cy="3769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4" name="Picture 23" descr="Gafas encima de un libro">
            <a:extLst>
              <a:ext uri="{FF2B5EF4-FFF2-40B4-BE49-F238E27FC236}">
                <a16:creationId xmlns:a16="http://schemas.microsoft.com/office/drawing/2014/main" id="{E0361071-015C-EED5-0912-376C887B6A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610" r="36942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F4FB7AE-21A4-A42A-DE2F-ACACCC1DB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F222934-60DC-CEC5-54B9-752C4D4FA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>
                <a:solidFill>
                  <a:schemeClr val="bg1"/>
                </a:solidFill>
              </a:rPr>
              <a:t>16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7BD83AE0-7EFF-95AA-7412-23D14EFFDF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9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B357A940-2B32-51B5-4F95-BEAD1579CC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3073" b="36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572306-84F3-E267-9032-E6A21A7D81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4920" y="950668"/>
            <a:ext cx="9862159" cy="2900518"/>
          </a:xfrm>
        </p:spPr>
        <p:txBody>
          <a:bodyPr>
            <a:normAutofit/>
          </a:bodyPr>
          <a:lstStyle/>
          <a:p>
            <a:r>
              <a:rPr lang="es-ES" sz="5100" dirty="0">
                <a:solidFill>
                  <a:srgbClr val="FFFFFF"/>
                </a:solidFill>
              </a:rPr>
              <a:t>Estrategias de control y seguimiento activo de proyectos de desarrollo de software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CED3E0-877F-DD97-44A0-212DC7F4A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4919" y="4457769"/>
            <a:ext cx="9862159" cy="688168"/>
          </a:xfrm>
          <a:solidFill>
            <a:schemeClr val="tx1">
              <a:alpha val="58000"/>
            </a:schemeClr>
          </a:solidFill>
          <a:ln w="19050">
            <a:solidFill>
              <a:schemeClr val="bg1"/>
            </a:solidFill>
          </a:ln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Miguel </a:t>
            </a:r>
            <a:r>
              <a:rPr lang="es-ES" dirty="0" err="1">
                <a:solidFill>
                  <a:schemeClr val="bg1"/>
                </a:solidFill>
              </a:rPr>
              <a:t>Matey</a:t>
            </a:r>
            <a:r>
              <a:rPr lang="es-ES" dirty="0">
                <a:solidFill>
                  <a:schemeClr val="bg1"/>
                </a:solidFill>
              </a:rPr>
              <a:t> Sanz, Carlos Granell </a:t>
            </a:r>
            <a:r>
              <a:rPr lang="es-ES" dirty="0" err="1">
                <a:solidFill>
                  <a:schemeClr val="bg1"/>
                </a:solidFill>
              </a:rPr>
              <a:t>Canut</a:t>
            </a:r>
            <a:r>
              <a:rPr lang="es-ES" dirty="0">
                <a:solidFill>
                  <a:schemeClr val="bg1"/>
                </a:solidFill>
              </a:rPr>
              <a:t>, Ramón A. </a:t>
            </a:r>
            <a:r>
              <a:rPr lang="es-ES" dirty="0" err="1">
                <a:solidFill>
                  <a:schemeClr val="bg1"/>
                </a:solidFill>
              </a:rPr>
              <a:t>Mollineda</a:t>
            </a:r>
            <a:r>
              <a:rPr lang="es-ES" dirty="0">
                <a:solidFill>
                  <a:schemeClr val="bg1"/>
                </a:solidFill>
              </a:rPr>
              <a:t> Cárdenas</a:t>
            </a:r>
          </a:p>
        </p:txBody>
      </p:sp>
      <p:pic>
        <p:nvPicPr>
          <p:cNvPr id="12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3B5F3B86-7DD2-D0F5-F12F-778F2C69B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9" y="6122629"/>
            <a:ext cx="3327400" cy="685800"/>
          </a:xfrm>
          <a:prstGeom prst="rect">
            <a:avLst/>
          </a:prstGeom>
        </p:spPr>
      </p:pic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AE5A2D2-3643-C491-98AB-686CE69AE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918" y="6204529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13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A76A17A-BFD0-3886-64F2-870BEAE1E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7666"/>
            <a:ext cx="5251316" cy="1133737"/>
          </a:xfrm>
        </p:spPr>
        <p:txBody>
          <a:bodyPr>
            <a:normAutofit/>
          </a:bodyPr>
          <a:lstStyle/>
          <a:p>
            <a:r>
              <a:rPr lang="es-ES" dirty="0"/>
              <a:t>Índice</a:t>
            </a:r>
          </a:p>
        </p:txBody>
      </p:sp>
      <p:pic>
        <p:nvPicPr>
          <p:cNvPr id="15" name="Imagen 14" descr="Close up of checklist">
            <a:extLst>
              <a:ext uri="{FF2B5EF4-FFF2-40B4-BE49-F238E27FC236}">
                <a16:creationId xmlns:a16="http://schemas.microsoft.com/office/drawing/2014/main" id="{42ADCF22-4C79-9563-5E76-45BD7061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80" t="-1" r="3153" b="-1"/>
          <a:stretch/>
        </p:blipFill>
        <p:spPr>
          <a:xfrm>
            <a:off x="6225652" y="0"/>
            <a:ext cx="5976000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27" name="Marcador de contenido 26">
            <a:extLst>
              <a:ext uri="{FF2B5EF4-FFF2-40B4-BE49-F238E27FC236}">
                <a16:creationId xmlns:a16="http://schemas.microsoft.com/office/drawing/2014/main" id="{0D08720E-79BE-48FD-4285-259E89D0D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806604"/>
              </p:ext>
            </p:extLst>
          </p:nvPr>
        </p:nvGraphicFramePr>
        <p:xfrm>
          <a:off x="838201" y="1498862"/>
          <a:ext cx="5036507" cy="4348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1" name="Imagen 30">
            <a:extLst>
              <a:ext uri="{FF2B5EF4-FFF2-40B4-BE49-F238E27FC236}">
                <a16:creationId xmlns:a16="http://schemas.microsoft.com/office/drawing/2014/main" id="{F6200906-1C6E-17F0-9355-1C3E19886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3F63E4-BF75-DBE3-972D-4D6D97F2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>
                <a:solidFill>
                  <a:schemeClr val="bg1"/>
                </a:solidFill>
              </a:rPr>
              <a:t>2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96C2F6DA-EB01-BEA9-2A9C-FD689D53AC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33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F9863-1B6D-0333-54A7-118E5200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Contexto: Asignaturas implicadas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B3AFF24F-2821-C389-902A-B630397384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0613218"/>
              </p:ext>
            </p:extLst>
          </p:nvPr>
        </p:nvGraphicFramePr>
        <p:xfrm>
          <a:off x="838200" y="1451102"/>
          <a:ext cx="10515600" cy="3678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22055BFE-1184-9669-DB51-7CFC037209A0}"/>
              </a:ext>
            </a:extLst>
          </p:cNvPr>
          <p:cNvSpPr txBox="1"/>
          <p:nvPr/>
        </p:nvSpPr>
        <p:spPr>
          <a:xfrm>
            <a:off x="1950794" y="5483683"/>
            <a:ext cx="8290411" cy="40011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Se imparten en el primer cuatrimestre del Grado en Ingeniería Informática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D7EB5-DD1D-AFB2-5445-D9FE915450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ECB69E92-ECC0-B004-9509-3B0AA022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3</a:t>
            </a:fld>
            <a:endParaRPr lang="es-E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00C630C6-93F6-F198-4A46-09947FCDDA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06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F9863-1B6D-0333-54A7-118E5200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Contexto: Trabajo previo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ED7EB5-DD1D-AFB2-5445-D9FE91545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D4BB837E-846E-B229-6865-1098830F2EC7}"/>
              </a:ext>
            </a:extLst>
          </p:cNvPr>
          <p:cNvGrpSpPr/>
          <p:nvPr/>
        </p:nvGrpSpPr>
        <p:grpSpPr>
          <a:xfrm>
            <a:off x="1416684" y="1690688"/>
            <a:ext cx="9358632" cy="786240"/>
            <a:chOff x="0" y="64628"/>
            <a:chExt cx="10515600" cy="786240"/>
          </a:xfrm>
        </p:grpSpPr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12335483-70D4-B512-B6C6-0859C1C6FABA}"/>
                </a:ext>
              </a:extLst>
            </p:cNvPr>
            <p:cNvSpPr/>
            <p:nvPr/>
          </p:nvSpPr>
          <p:spPr>
            <a:xfrm>
              <a:off x="0" y="64628"/>
              <a:ext cx="10515600" cy="7862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C99F0C0-3370-E069-EE3E-0AF1F7F25CB3}"/>
                </a:ext>
              </a:extLst>
            </p:cNvPr>
            <p:cNvSpPr txBox="1"/>
            <p:nvPr/>
          </p:nvSpPr>
          <p:spPr>
            <a:xfrm>
              <a:off x="38381" y="103009"/>
              <a:ext cx="10438838" cy="7094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200" kern="1200" dirty="0"/>
                <a:t>Proyectos independientes </a:t>
              </a:r>
              <a:r>
                <a:rPr lang="es-ES" sz="3200" kern="1200" dirty="0">
                  <a:sym typeface="Wingdings" pitchFamily="2" charset="2"/>
                </a:rPr>
                <a:t></a:t>
              </a:r>
              <a:r>
                <a:rPr lang="es-ES" sz="3200" kern="1200" dirty="0"/>
                <a:t> Proyecto común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58445F89-86F9-ACC4-C0C4-C384DA82FEE3}"/>
              </a:ext>
            </a:extLst>
          </p:cNvPr>
          <p:cNvGrpSpPr/>
          <p:nvPr/>
        </p:nvGrpSpPr>
        <p:grpSpPr>
          <a:xfrm>
            <a:off x="1416683" y="3927349"/>
            <a:ext cx="9357154" cy="786240"/>
            <a:chOff x="0" y="64628"/>
            <a:chExt cx="10515600" cy="786240"/>
          </a:xfrm>
        </p:grpSpPr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1D5960C4-E560-F71F-BD42-3F5F7EB6AB53}"/>
                </a:ext>
              </a:extLst>
            </p:cNvPr>
            <p:cNvSpPr/>
            <p:nvPr/>
          </p:nvSpPr>
          <p:spPr>
            <a:xfrm>
              <a:off x="0" y="64628"/>
              <a:ext cx="10515600" cy="78624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31AFEA6-4659-D5C8-0618-F9CD613B06B5}"/>
                </a:ext>
              </a:extLst>
            </p:cNvPr>
            <p:cNvSpPr txBox="1"/>
            <p:nvPr/>
          </p:nvSpPr>
          <p:spPr>
            <a:xfrm>
              <a:off x="38381" y="103009"/>
              <a:ext cx="10438838" cy="7094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3200" kern="1200" dirty="0"/>
                <a:t>Evaluaciones independientes </a:t>
              </a:r>
              <a:r>
                <a:rPr lang="es-ES" sz="3200" kern="1200" dirty="0">
                  <a:sym typeface="Wingdings" pitchFamily="2" charset="2"/>
                </a:rPr>
                <a:t></a:t>
              </a:r>
              <a:r>
                <a:rPr lang="es-ES" sz="3200" kern="1200" dirty="0"/>
                <a:t> Evaluación común</a:t>
              </a:r>
            </a:p>
          </p:txBody>
        </p:sp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9044076-1A3C-18D2-4A4E-2EA4C91857D3}"/>
              </a:ext>
            </a:extLst>
          </p:cNvPr>
          <p:cNvSpPr txBox="1"/>
          <p:nvPr/>
        </p:nvSpPr>
        <p:spPr>
          <a:xfrm>
            <a:off x="1450836" y="2666050"/>
            <a:ext cx="9323001" cy="923330"/>
          </a:xfrm>
          <a:prstGeom prst="rect">
            <a:avLst/>
          </a:prstGeom>
          <a:solidFill>
            <a:schemeClr val="accent1">
              <a:alpha val="2000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ym typeface="Wingdings" pitchFamily="2" charset="2"/>
              </a:rPr>
              <a:t>González Pérez, A.; </a:t>
            </a:r>
            <a:r>
              <a:rPr lang="es-ES" dirty="0" err="1">
                <a:sym typeface="Wingdings" pitchFamily="2" charset="2"/>
              </a:rPr>
              <a:t>Mollineda</a:t>
            </a:r>
            <a:r>
              <a:rPr lang="es-ES" dirty="0">
                <a:sym typeface="Wingdings" pitchFamily="2" charset="2"/>
              </a:rPr>
              <a:t> Cárdenas, R. A., Llorens </a:t>
            </a:r>
            <a:r>
              <a:rPr lang="es-ES" dirty="0" err="1">
                <a:sym typeface="Wingdings" pitchFamily="2" charset="2"/>
              </a:rPr>
              <a:t>Piñana</a:t>
            </a:r>
            <a:r>
              <a:rPr lang="es-ES" dirty="0">
                <a:sym typeface="Wingdings" pitchFamily="2" charset="2"/>
              </a:rPr>
              <a:t>, D. Aprendizaje basado en metodologías ágiles centradas en diseño evolutivo dirigido por pruebas de aceptación. Actas de las JENUI, 2021, 6: 107-114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28D60C6-A5E0-84CA-5046-DC73606D7ACA}"/>
              </a:ext>
            </a:extLst>
          </p:cNvPr>
          <p:cNvSpPr txBox="1"/>
          <p:nvPr/>
        </p:nvSpPr>
        <p:spPr>
          <a:xfrm>
            <a:off x="1450836" y="4902711"/>
            <a:ext cx="9323001" cy="923330"/>
          </a:xfrm>
          <a:prstGeom prst="rect">
            <a:avLst/>
          </a:prstGeom>
          <a:solidFill>
            <a:schemeClr val="accent1">
              <a:alpha val="19890"/>
            </a:schemeClr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ES" dirty="0">
                <a:sym typeface="Wingdings" pitchFamily="2" charset="2"/>
              </a:rPr>
              <a:t>González Pérez, A.; Granell </a:t>
            </a:r>
            <a:r>
              <a:rPr lang="es-ES" dirty="0" err="1">
                <a:sym typeface="Wingdings" pitchFamily="2" charset="2"/>
              </a:rPr>
              <a:t>Canut</a:t>
            </a:r>
            <a:r>
              <a:rPr lang="es-ES" dirty="0">
                <a:sym typeface="Wingdings" pitchFamily="2" charset="2"/>
              </a:rPr>
              <a:t>, C., </a:t>
            </a:r>
            <a:r>
              <a:rPr lang="es-ES" dirty="0" err="1">
                <a:sym typeface="Wingdings" pitchFamily="2" charset="2"/>
              </a:rPr>
              <a:t>Mollineda</a:t>
            </a:r>
            <a:r>
              <a:rPr lang="es-ES" dirty="0">
                <a:sym typeface="Wingdings" pitchFamily="2" charset="2"/>
              </a:rPr>
              <a:t> Cárdenas, R. A. Coordinación de asignaturas dirigida por un proyecto de desarrollo ágil con evaluación unificada. Actas de las JENUI, 2022, 7: 127-134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886ED6-6E66-8038-7C34-FDBE5B2B5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4</a:t>
            </a:fld>
            <a:endParaRPr lang="es-E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5F0CB681-05C2-EE27-1CBE-77E067E8A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3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F9863-1B6D-0333-54A7-118E5200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Contexto: Limitaciones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7AE848A-4A96-050A-172C-BE4C832E450C}"/>
              </a:ext>
            </a:extLst>
          </p:cNvPr>
          <p:cNvCxnSpPr>
            <a:cxnSpLocks/>
          </p:cNvCxnSpPr>
          <p:nvPr/>
        </p:nvCxnSpPr>
        <p:spPr>
          <a:xfrm>
            <a:off x="439270" y="2757538"/>
            <a:ext cx="11313459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BDF4C2A6-C6B0-A5CC-C849-9B4EA7722910}"/>
              </a:ext>
            </a:extLst>
          </p:cNvPr>
          <p:cNvSpPr/>
          <p:nvPr/>
        </p:nvSpPr>
        <p:spPr>
          <a:xfrm>
            <a:off x="4428565" y="2448256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2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DC70C5BF-AD0B-5751-A5F6-3F501D725CB6}"/>
              </a:ext>
            </a:extLst>
          </p:cNvPr>
          <p:cNvSpPr/>
          <p:nvPr/>
        </p:nvSpPr>
        <p:spPr>
          <a:xfrm>
            <a:off x="9144002" y="244377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final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2C97DAC4-11C9-2510-DE6F-25ED633C3B22}"/>
              </a:ext>
            </a:extLst>
          </p:cNvPr>
          <p:cNvSpPr/>
          <p:nvPr/>
        </p:nvSpPr>
        <p:spPr>
          <a:xfrm>
            <a:off x="1667434" y="2448256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1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AA4C4660-E16A-985E-B9F6-2C5D3B9F29DC}"/>
              </a:ext>
            </a:extLst>
          </p:cNvPr>
          <p:cNvSpPr/>
          <p:nvPr/>
        </p:nvSpPr>
        <p:spPr>
          <a:xfrm>
            <a:off x="10408027" y="2443775"/>
            <a:ext cx="1201271" cy="618564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Defensa</a:t>
            </a:r>
          </a:p>
        </p:txBody>
      </p:sp>
      <p:sp>
        <p:nvSpPr>
          <p:cNvPr id="19" name="Flecha derecha 18">
            <a:extLst>
              <a:ext uri="{FF2B5EF4-FFF2-40B4-BE49-F238E27FC236}">
                <a16:creationId xmlns:a16="http://schemas.microsoft.com/office/drawing/2014/main" id="{12EF9E34-CD68-1D47-1CAA-DED3E71BE82F}"/>
              </a:ext>
            </a:extLst>
          </p:cNvPr>
          <p:cNvSpPr/>
          <p:nvPr/>
        </p:nvSpPr>
        <p:spPr>
          <a:xfrm rot="16200000">
            <a:off x="2718553" y="3091467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7AA638D-1261-DA21-63EA-341BED1724F3}"/>
              </a:ext>
            </a:extLst>
          </p:cNvPr>
          <p:cNvSpPr txBox="1"/>
          <p:nvPr/>
        </p:nvSpPr>
        <p:spPr>
          <a:xfrm>
            <a:off x="2479269" y="3585052"/>
            <a:ext cx="1164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  <a:p>
            <a:pPr algn="ctr"/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2090D8A0-4032-6229-FAC1-8902F2ED929B}"/>
              </a:ext>
            </a:extLst>
          </p:cNvPr>
          <p:cNvSpPr/>
          <p:nvPr/>
        </p:nvSpPr>
        <p:spPr>
          <a:xfrm rot="16200000">
            <a:off x="5511058" y="3091467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B5121F-7FCE-943D-D6B8-BA99D5D5DD81}"/>
              </a:ext>
            </a:extLst>
          </p:cNvPr>
          <p:cNvSpPr txBox="1"/>
          <p:nvPr/>
        </p:nvSpPr>
        <p:spPr>
          <a:xfrm>
            <a:off x="5271774" y="3585052"/>
            <a:ext cx="1164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  <a:p>
            <a:pPr algn="ctr"/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23" name="Flecha derecha 22">
            <a:extLst>
              <a:ext uri="{FF2B5EF4-FFF2-40B4-BE49-F238E27FC236}">
                <a16:creationId xmlns:a16="http://schemas.microsoft.com/office/drawing/2014/main" id="{A231747E-B612-596F-B78D-4F61A01DDCFE}"/>
              </a:ext>
            </a:extLst>
          </p:cNvPr>
          <p:cNvSpPr/>
          <p:nvPr/>
        </p:nvSpPr>
        <p:spPr>
          <a:xfrm rot="16200000">
            <a:off x="11432249" y="3118360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325C18BD-A1F9-D895-CEC4-AB26185812D1}"/>
              </a:ext>
            </a:extLst>
          </p:cNvPr>
          <p:cNvSpPr txBox="1"/>
          <p:nvPr/>
        </p:nvSpPr>
        <p:spPr>
          <a:xfrm>
            <a:off x="11415558" y="3611945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</p:txBody>
      </p:sp>
      <p:sp>
        <p:nvSpPr>
          <p:cNvPr id="25" name="Abrir llave 24">
            <a:extLst>
              <a:ext uri="{FF2B5EF4-FFF2-40B4-BE49-F238E27FC236}">
                <a16:creationId xmlns:a16="http://schemas.microsoft.com/office/drawing/2014/main" id="{072F122A-DF91-7DF7-EB01-DD81AAAC89E7}"/>
              </a:ext>
            </a:extLst>
          </p:cNvPr>
          <p:cNvSpPr/>
          <p:nvPr/>
        </p:nvSpPr>
        <p:spPr>
          <a:xfrm rot="16200000">
            <a:off x="4262984" y="2298871"/>
            <a:ext cx="389436" cy="3956864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8" name="Diagrama 27">
            <a:extLst>
              <a:ext uri="{FF2B5EF4-FFF2-40B4-BE49-F238E27FC236}">
                <a16:creationId xmlns:a16="http://schemas.microsoft.com/office/drawing/2014/main" id="{E44A5E59-A396-10F3-5887-CCA30221CA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981449"/>
              </p:ext>
            </p:extLst>
          </p:nvPr>
        </p:nvGraphicFramePr>
        <p:xfrm>
          <a:off x="1835525" y="4593563"/>
          <a:ext cx="5244353" cy="1647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9" name="Abrir llave 28">
            <a:extLst>
              <a:ext uri="{FF2B5EF4-FFF2-40B4-BE49-F238E27FC236}">
                <a16:creationId xmlns:a16="http://schemas.microsoft.com/office/drawing/2014/main" id="{BB79F544-3305-0E3C-75ED-280A1085DE1E}"/>
              </a:ext>
            </a:extLst>
          </p:cNvPr>
          <p:cNvSpPr/>
          <p:nvPr/>
        </p:nvSpPr>
        <p:spPr>
          <a:xfrm rot="5400000">
            <a:off x="3539082" y="1704695"/>
            <a:ext cx="389436" cy="1201271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Abrir llave 29">
            <a:extLst>
              <a:ext uri="{FF2B5EF4-FFF2-40B4-BE49-F238E27FC236}">
                <a16:creationId xmlns:a16="http://schemas.microsoft.com/office/drawing/2014/main" id="{B484E9B8-8A02-0A9A-7B25-A1D226F5B075}"/>
              </a:ext>
            </a:extLst>
          </p:cNvPr>
          <p:cNvSpPr/>
          <p:nvPr/>
        </p:nvSpPr>
        <p:spPr>
          <a:xfrm rot="5400000">
            <a:off x="7290813" y="764017"/>
            <a:ext cx="389436" cy="307937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BF50324-4C58-CCDB-159D-BFDF083B0264}"/>
              </a:ext>
            </a:extLst>
          </p:cNvPr>
          <p:cNvSpPr txBox="1"/>
          <p:nvPr/>
        </p:nvSpPr>
        <p:spPr>
          <a:xfrm>
            <a:off x="2629747" y="1755708"/>
            <a:ext cx="22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Seguimiento en aula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F88DA776-7CCA-AB0E-5EF8-D22B391F07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F0740999-A2ED-ED61-6A7A-F6569CA6BF46}"/>
              </a:ext>
            </a:extLst>
          </p:cNvPr>
          <p:cNvSpPr txBox="1"/>
          <p:nvPr/>
        </p:nvSpPr>
        <p:spPr>
          <a:xfrm>
            <a:off x="6381478" y="1745359"/>
            <a:ext cx="22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Seguimiento en aula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6E203B7A-4110-C125-ECCC-A276C071A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5</a:t>
            </a:fld>
            <a:endParaRPr lang="es-ES"/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5B95066E-4241-FEC0-EF4E-EC7E495C5A38}"/>
              </a:ext>
            </a:extLst>
          </p:cNvPr>
          <p:cNvSpPr/>
          <p:nvPr/>
        </p:nvSpPr>
        <p:spPr>
          <a:xfrm rot="16200000">
            <a:off x="8097996" y="2831846"/>
            <a:ext cx="389436" cy="14650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351B0E5-7A95-5696-785A-F15DCE71E212}"/>
              </a:ext>
            </a:extLst>
          </p:cNvPr>
          <p:cNvSpPr txBox="1"/>
          <p:nvPr/>
        </p:nvSpPr>
        <p:spPr>
          <a:xfrm>
            <a:off x="6970717" y="3723551"/>
            <a:ext cx="2643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 pierden por el camino</a:t>
            </a:r>
          </a:p>
        </p:txBody>
      </p:sp>
      <p:pic>
        <p:nvPicPr>
          <p:cNvPr id="6" name="Imagen 5" descr="Logotipo&#10;&#10;Descripción generada automáticamente">
            <a:extLst>
              <a:ext uri="{FF2B5EF4-FFF2-40B4-BE49-F238E27FC236}">
                <a16:creationId xmlns:a16="http://schemas.microsoft.com/office/drawing/2014/main" id="{C2B9C108-7E89-1BEA-944C-80814E5F86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4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Graphic spid="28" grpId="0">
        <p:bldAsOne/>
      </p:bldGraphic>
      <p:bldP spid="4" grpId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Lupa resalta un rendimiento económico decreciente">
            <a:extLst>
              <a:ext uri="{FF2B5EF4-FFF2-40B4-BE49-F238E27FC236}">
                <a16:creationId xmlns:a16="http://schemas.microsoft.com/office/drawing/2014/main" id="{301088DE-4669-775A-73E8-203418371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9" b="1517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1923152-EF65-8E1E-33CB-B5F1EF8F0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Mecanismos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 control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activo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EFB1BC7-A101-08F7-508D-509F2EC9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9" y="6203435"/>
            <a:ext cx="2935337" cy="604993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C4C08AD-F7FF-D370-4E0D-09A2F19E7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>
                <a:solidFill>
                  <a:schemeClr val="bg1"/>
                </a:solidFill>
              </a:rPr>
              <a:t>6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8C501388-76C8-EF78-9B7E-6AABB9D21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106" y="624493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6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2A56B-386E-24C1-425C-A9DE0E20A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Seguimiento y evaluación formativa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4C0A2713-DF51-DE1C-C530-A91E0831F002}"/>
              </a:ext>
            </a:extLst>
          </p:cNvPr>
          <p:cNvSpPr/>
          <p:nvPr/>
        </p:nvSpPr>
        <p:spPr>
          <a:xfrm>
            <a:off x="394448" y="3388659"/>
            <a:ext cx="1434353" cy="686287"/>
          </a:xfrm>
          <a:prstGeom prst="roundRect">
            <a:avLst>
              <a:gd name="adj" fmla="val 116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Evaluación Sumativa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D3DD82E5-F550-5071-9A26-8FBD71B2EC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566141"/>
              </p:ext>
            </p:extLst>
          </p:nvPr>
        </p:nvGraphicFramePr>
        <p:xfrm>
          <a:off x="2963709" y="789918"/>
          <a:ext cx="7110813" cy="59325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Flecha derecha 16">
            <a:extLst>
              <a:ext uri="{FF2B5EF4-FFF2-40B4-BE49-F238E27FC236}">
                <a16:creationId xmlns:a16="http://schemas.microsoft.com/office/drawing/2014/main" id="{526D8C19-2401-0138-CA8D-0F361B92A752}"/>
              </a:ext>
            </a:extLst>
          </p:cNvPr>
          <p:cNvSpPr/>
          <p:nvPr/>
        </p:nvSpPr>
        <p:spPr>
          <a:xfrm>
            <a:off x="1961467" y="3599325"/>
            <a:ext cx="869576" cy="313765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F02819C-02D6-2C80-042D-A1F16B2942D6}"/>
              </a:ext>
            </a:extLst>
          </p:cNvPr>
          <p:cNvSpPr txBox="1"/>
          <p:nvPr/>
        </p:nvSpPr>
        <p:spPr>
          <a:xfrm>
            <a:off x="9707874" y="2628066"/>
            <a:ext cx="19283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- Cambios menores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74051F9-8E86-7544-8653-853C4B6E369D}"/>
              </a:ext>
            </a:extLst>
          </p:cNvPr>
          <p:cNvSpPr txBox="1"/>
          <p:nvPr/>
        </p:nvSpPr>
        <p:spPr>
          <a:xfrm>
            <a:off x="9707874" y="3407684"/>
            <a:ext cx="2403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- Deficiencias relevantes</a:t>
            </a:r>
          </a:p>
          <a:p>
            <a:r>
              <a:rPr lang="es-ES" sz="1400" dirty="0"/>
              <a:t>- Requiere corrección y entrega de nueva versión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8323F5C-D061-8CBA-BCCA-838DB66A5140}"/>
              </a:ext>
            </a:extLst>
          </p:cNvPr>
          <p:cNvSpPr txBox="1"/>
          <p:nvPr/>
        </p:nvSpPr>
        <p:spPr>
          <a:xfrm>
            <a:off x="9707875" y="4180999"/>
            <a:ext cx="2403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- Deficiencias relevantes ya identificadas y no corregidas</a:t>
            </a:r>
          </a:p>
          <a:p>
            <a:r>
              <a:rPr lang="es-ES" sz="1400" dirty="0"/>
              <a:t>- Suspenso del proyecto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EFE80AC-A052-6A00-B864-03EFBEBC9417}"/>
              </a:ext>
            </a:extLst>
          </p:cNvPr>
          <p:cNvGrpSpPr/>
          <p:nvPr/>
        </p:nvGrpSpPr>
        <p:grpSpPr>
          <a:xfrm>
            <a:off x="6023097" y="5219438"/>
            <a:ext cx="615517" cy="30775"/>
            <a:chOff x="3697274" y="2526105"/>
            <a:chExt cx="615517" cy="30775"/>
          </a:xfrm>
        </p:grpSpPr>
        <p:sp>
          <p:nvSpPr>
            <p:cNvPr id="25" name="Conector recto 3">
              <a:extLst>
                <a:ext uri="{FF2B5EF4-FFF2-40B4-BE49-F238E27FC236}">
                  <a16:creationId xmlns:a16="http://schemas.microsoft.com/office/drawing/2014/main" id="{46606D45-36EC-E327-914B-9DFC2B260C1F}"/>
                </a:ext>
              </a:extLst>
            </p:cNvPr>
            <p:cNvSpPr/>
            <p:nvPr/>
          </p:nvSpPr>
          <p:spPr>
            <a:xfrm>
              <a:off x="3697274" y="2527870"/>
              <a:ext cx="615517" cy="27246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3623"/>
                  </a:moveTo>
                  <a:lnTo>
                    <a:pt x="615517" y="13623"/>
                  </a:lnTo>
                </a:path>
              </a:pathLst>
            </a:custGeom>
            <a:noFill/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26" name="Conector recto 4">
              <a:extLst>
                <a:ext uri="{FF2B5EF4-FFF2-40B4-BE49-F238E27FC236}">
                  <a16:creationId xmlns:a16="http://schemas.microsoft.com/office/drawing/2014/main" id="{02271CB6-FFAD-4889-84C5-D11D19CB1724}"/>
                </a:ext>
              </a:extLst>
            </p:cNvPr>
            <p:cNvSpPr txBox="1"/>
            <p:nvPr/>
          </p:nvSpPr>
          <p:spPr>
            <a:xfrm>
              <a:off x="3989645" y="2526105"/>
              <a:ext cx="30775" cy="307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500" kern="120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FDBAEA55-76C3-D1F3-5779-40594A59837A}"/>
              </a:ext>
            </a:extLst>
          </p:cNvPr>
          <p:cNvGrpSpPr/>
          <p:nvPr/>
        </p:nvGrpSpPr>
        <p:grpSpPr>
          <a:xfrm>
            <a:off x="6513106" y="4863729"/>
            <a:ext cx="1419572" cy="711418"/>
            <a:chOff x="2158479" y="788167"/>
            <a:chExt cx="1538794" cy="769397"/>
          </a:xfrm>
        </p:grpSpPr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B9053AC4-1843-F153-2D47-7AE23DA86188}"/>
                </a:ext>
              </a:extLst>
            </p:cNvPr>
            <p:cNvSpPr/>
            <p:nvPr/>
          </p:nvSpPr>
          <p:spPr>
            <a:xfrm>
              <a:off x="2158479" y="788167"/>
              <a:ext cx="1538794" cy="769397"/>
            </a:xfrm>
            <a:prstGeom prst="roundRect">
              <a:avLst>
                <a:gd name="adj" fmla="val 10000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rgbClr r="0" g="0" b="0"/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B0A1C3C1-B289-A393-A6D9-649D07C54862}"/>
                </a:ext>
              </a:extLst>
            </p:cNvPr>
            <p:cNvSpPr txBox="1"/>
            <p:nvPr/>
          </p:nvSpPr>
          <p:spPr>
            <a:xfrm>
              <a:off x="2181014" y="810702"/>
              <a:ext cx="1493724" cy="7243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700" tIns="12700" rIns="12700" bIns="127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kern="1200" dirty="0" err="1"/>
                <a:t>Feedback</a:t>
              </a:r>
              <a:endParaRPr lang="es-ES" kern="1200" dirty="0"/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B736A204-1E8B-E5E3-BAE3-D51D7285BB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6A510C0-A0B5-7AE8-8199-8B2A3AA97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7</a:t>
            </a:fld>
            <a:endParaRPr lang="es-ES"/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E5CD1C94-AEF2-9706-1DA1-72061FA2B8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01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F9863-1B6D-0333-54A7-118E5200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Seguimiento y evaluación formativa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7AE848A-4A96-050A-172C-BE4C832E450C}"/>
              </a:ext>
            </a:extLst>
          </p:cNvPr>
          <p:cNvCxnSpPr>
            <a:cxnSpLocks/>
          </p:cNvCxnSpPr>
          <p:nvPr/>
        </p:nvCxnSpPr>
        <p:spPr>
          <a:xfrm>
            <a:off x="506505" y="4792526"/>
            <a:ext cx="1084729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BDF4C2A6-C6B0-A5CC-C849-9B4EA7722910}"/>
              </a:ext>
            </a:extLst>
          </p:cNvPr>
          <p:cNvSpPr/>
          <p:nvPr/>
        </p:nvSpPr>
        <p:spPr>
          <a:xfrm>
            <a:off x="5568051" y="447468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2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2C97DAC4-11C9-2510-DE6F-25ED633C3B22}"/>
              </a:ext>
            </a:extLst>
          </p:cNvPr>
          <p:cNvSpPr/>
          <p:nvPr/>
        </p:nvSpPr>
        <p:spPr>
          <a:xfrm>
            <a:off x="1015251" y="4478763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1</a:t>
            </a:r>
          </a:p>
        </p:txBody>
      </p:sp>
      <p:sp>
        <p:nvSpPr>
          <p:cNvPr id="21" name="Flecha derecha 20">
            <a:extLst>
              <a:ext uri="{FF2B5EF4-FFF2-40B4-BE49-F238E27FC236}">
                <a16:creationId xmlns:a16="http://schemas.microsoft.com/office/drawing/2014/main" id="{2090D8A0-4032-6229-FAC1-8902F2ED929B}"/>
              </a:ext>
            </a:extLst>
          </p:cNvPr>
          <p:cNvSpPr/>
          <p:nvPr/>
        </p:nvSpPr>
        <p:spPr>
          <a:xfrm rot="16200000">
            <a:off x="5055795" y="5199525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FAB5121F-7FCE-943D-D6B8-BA99D5D5DD81}"/>
              </a:ext>
            </a:extLst>
          </p:cNvPr>
          <p:cNvSpPr txBox="1"/>
          <p:nvPr/>
        </p:nvSpPr>
        <p:spPr>
          <a:xfrm>
            <a:off x="4793268" y="5693110"/>
            <a:ext cx="12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dirty="0" err="1"/>
              <a:t>Feedback</a:t>
            </a:r>
            <a:endParaRPr lang="es-ES" dirty="0"/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F88DA776-7CCA-AB0E-5EF8-D22B391F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5F2B203-2A8F-CD4F-35DC-9FBAB01338A9}"/>
              </a:ext>
            </a:extLst>
          </p:cNvPr>
          <p:cNvSpPr/>
          <p:nvPr/>
        </p:nvSpPr>
        <p:spPr>
          <a:xfrm>
            <a:off x="4029634" y="4493387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1 mejorada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1BDB9D0-EEED-0511-ACC4-6AF2A37FE6E5}"/>
              </a:ext>
            </a:extLst>
          </p:cNvPr>
          <p:cNvSpPr/>
          <p:nvPr/>
        </p:nvSpPr>
        <p:spPr>
          <a:xfrm>
            <a:off x="8562261" y="4474685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2 mejorada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C3CECDB0-1BD8-7C75-CAC5-693FC31F54ED}"/>
              </a:ext>
            </a:extLst>
          </p:cNvPr>
          <p:cNvSpPr/>
          <p:nvPr/>
        </p:nvSpPr>
        <p:spPr>
          <a:xfrm rot="16200000">
            <a:off x="2023787" y="5199525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D0A941-3C4B-E798-9DBE-9DE3A6A9DDFE}"/>
              </a:ext>
            </a:extLst>
          </p:cNvPr>
          <p:cNvSpPr txBox="1"/>
          <p:nvPr/>
        </p:nvSpPr>
        <p:spPr>
          <a:xfrm>
            <a:off x="1761260" y="5693110"/>
            <a:ext cx="12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9" name="Flecha derecha 8">
            <a:extLst>
              <a:ext uri="{FF2B5EF4-FFF2-40B4-BE49-F238E27FC236}">
                <a16:creationId xmlns:a16="http://schemas.microsoft.com/office/drawing/2014/main" id="{B7B01777-5C44-22DC-791E-1779BEA8B721}"/>
              </a:ext>
            </a:extLst>
          </p:cNvPr>
          <p:cNvSpPr/>
          <p:nvPr/>
        </p:nvSpPr>
        <p:spPr>
          <a:xfrm rot="16200000">
            <a:off x="3541063" y="5199525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119E0FA-6DE8-6567-F8D2-DDA0C281EF15}"/>
              </a:ext>
            </a:extLst>
          </p:cNvPr>
          <p:cNvSpPr txBox="1"/>
          <p:nvPr/>
        </p:nvSpPr>
        <p:spPr>
          <a:xfrm>
            <a:off x="3278536" y="5693110"/>
            <a:ext cx="12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861929CB-4C15-4837-3E65-04F68550A38A}"/>
              </a:ext>
            </a:extLst>
          </p:cNvPr>
          <p:cNvSpPr/>
          <p:nvPr/>
        </p:nvSpPr>
        <p:spPr>
          <a:xfrm>
            <a:off x="2532529" y="4483244"/>
            <a:ext cx="1201271" cy="618564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Defensa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F51E1C58-2BD1-B305-0D44-D9F9D1EC42B9}"/>
              </a:ext>
            </a:extLst>
          </p:cNvPr>
          <p:cNvSpPr/>
          <p:nvPr/>
        </p:nvSpPr>
        <p:spPr>
          <a:xfrm>
            <a:off x="7065156" y="4483244"/>
            <a:ext cx="1201271" cy="618564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Defensa</a:t>
            </a:r>
          </a:p>
        </p:txBody>
      </p:sp>
      <p:sp>
        <p:nvSpPr>
          <p:cNvPr id="26" name="Flecha derecha 25">
            <a:extLst>
              <a:ext uri="{FF2B5EF4-FFF2-40B4-BE49-F238E27FC236}">
                <a16:creationId xmlns:a16="http://schemas.microsoft.com/office/drawing/2014/main" id="{12082C9B-7D5E-9E29-F824-723AAEA6FC80}"/>
              </a:ext>
            </a:extLst>
          </p:cNvPr>
          <p:cNvSpPr/>
          <p:nvPr/>
        </p:nvSpPr>
        <p:spPr>
          <a:xfrm rot="16200000">
            <a:off x="6577067" y="5210608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8551991-9F7C-947D-2779-AA53C047E758}"/>
              </a:ext>
            </a:extLst>
          </p:cNvPr>
          <p:cNvSpPr txBox="1"/>
          <p:nvPr/>
        </p:nvSpPr>
        <p:spPr>
          <a:xfrm>
            <a:off x="6314540" y="5704193"/>
            <a:ext cx="12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34" name="Flecha derecha 33">
            <a:extLst>
              <a:ext uri="{FF2B5EF4-FFF2-40B4-BE49-F238E27FC236}">
                <a16:creationId xmlns:a16="http://schemas.microsoft.com/office/drawing/2014/main" id="{02B61FE8-E3A2-F6B2-FFEE-C2F4CFF73C25}"/>
              </a:ext>
            </a:extLst>
          </p:cNvPr>
          <p:cNvSpPr/>
          <p:nvPr/>
        </p:nvSpPr>
        <p:spPr>
          <a:xfrm rot="16200000">
            <a:off x="8089377" y="5218535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D380E39-79CF-0B3D-FCB9-348C2B87D158}"/>
              </a:ext>
            </a:extLst>
          </p:cNvPr>
          <p:cNvSpPr txBox="1"/>
          <p:nvPr/>
        </p:nvSpPr>
        <p:spPr>
          <a:xfrm>
            <a:off x="7826850" y="5712120"/>
            <a:ext cx="12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36" name="Flecha derecha 35">
            <a:extLst>
              <a:ext uri="{FF2B5EF4-FFF2-40B4-BE49-F238E27FC236}">
                <a16:creationId xmlns:a16="http://schemas.microsoft.com/office/drawing/2014/main" id="{FCC277AF-95B5-1063-CFF4-E61B1B3E7FBF}"/>
              </a:ext>
            </a:extLst>
          </p:cNvPr>
          <p:cNvSpPr/>
          <p:nvPr/>
        </p:nvSpPr>
        <p:spPr>
          <a:xfrm rot="16200000">
            <a:off x="9625165" y="5218535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EA21E2B7-9426-C6CE-6AAF-743D85794035}"/>
              </a:ext>
            </a:extLst>
          </p:cNvPr>
          <p:cNvSpPr txBox="1"/>
          <p:nvPr/>
        </p:nvSpPr>
        <p:spPr>
          <a:xfrm>
            <a:off x="9362638" y="5712120"/>
            <a:ext cx="121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 </a:t>
            </a:r>
            <a:r>
              <a:rPr lang="es-ES" dirty="0" err="1"/>
              <a:t>Feedback</a:t>
            </a:r>
            <a:endParaRPr lang="es-ES" dirty="0"/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1616016B-BCEE-EC31-80B6-B4570E84D14F}"/>
              </a:ext>
            </a:extLst>
          </p:cNvPr>
          <p:cNvCxnSpPr>
            <a:cxnSpLocks/>
          </p:cNvCxnSpPr>
          <p:nvPr/>
        </p:nvCxnSpPr>
        <p:spPr>
          <a:xfrm>
            <a:off x="506505" y="2311442"/>
            <a:ext cx="10847295" cy="0"/>
          </a:xfrm>
          <a:prstGeom prst="line">
            <a:avLst/>
          </a:prstGeom>
          <a:ln w="127000"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32FE851C-D059-B2D2-F38C-FE191C190D10}"/>
              </a:ext>
            </a:extLst>
          </p:cNvPr>
          <p:cNvSpPr/>
          <p:nvPr/>
        </p:nvSpPr>
        <p:spPr>
          <a:xfrm>
            <a:off x="5495364" y="2012463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2</a:t>
            </a:r>
          </a:p>
        </p:txBody>
      </p:sp>
      <p:sp>
        <p:nvSpPr>
          <p:cNvPr id="42" name="Rectángulo redondeado 41">
            <a:extLst>
              <a:ext uri="{FF2B5EF4-FFF2-40B4-BE49-F238E27FC236}">
                <a16:creationId xmlns:a16="http://schemas.microsoft.com/office/drawing/2014/main" id="{66D50CE4-6FE2-E013-F717-472FCD2FB35B}"/>
              </a:ext>
            </a:extLst>
          </p:cNvPr>
          <p:cNvSpPr/>
          <p:nvPr/>
        </p:nvSpPr>
        <p:spPr>
          <a:xfrm>
            <a:off x="1015250" y="2002160"/>
            <a:ext cx="1201271" cy="6185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Entrega 1</a:t>
            </a:r>
          </a:p>
        </p:txBody>
      </p:sp>
      <p:sp>
        <p:nvSpPr>
          <p:cNvPr id="44" name="Flecha derecha 43">
            <a:extLst>
              <a:ext uri="{FF2B5EF4-FFF2-40B4-BE49-F238E27FC236}">
                <a16:creationId xmlns:a16="http://schemas.microsoft.com/office/drawing/2014/main" id="{A22FF8F9-7A42-30D2-8C79-76D0B1B19D54}"/>
              </a:ext>
            </a:extLst>
          </p:cNvPr>
          <p:cNvSpPr/>
          <p:nvPr/>
        </p:nvSpPr>
        <p:spPr>
          <a:xfrm rot="16200000">
            <a:off x="2023787" y="2758922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24E8C767-4035-82FA-AE3C-5315004847B4}"/>
              </a:ext>
            </a:extLst>
          </p:cNvPr>
          <p:cNvSpPr txBox="1"/>
          <p:nvPr/>
        </p:nvSpPr>
        <p:spPr>
          <a:xfrm>
            <a:off x="1761260" y="3226578"/>
            <a:ext cx="1164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  <a:p>
            <a:pPr algn="ctr"/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58" name="Flecha derecha 57">
            <a:extLst>
              <a:ext uri="{FF2B5EF4-FFF2-40B4-BE49-F238E27FC236}">
                <a16:creationId xmlns:a16="http://schemas.microsoft.com/office/drawing/2014/main" id="{BE3BDBF7-9923-DDF1-C559-871C4CB7D7EE}"/>
              </a:ext>
            </a:extLst>
          </p:cNvPr>
          <p:cNvSpPr/>
          <p:nvPr/>
        </p:nvSpPr>
        <p:spPr>
          <a:xfrm rot="16200000">
            <a:off x="6527761" y="2758921"/>
            <a:ext cx="685791" cy="259977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B9892C3B-234D-C67B-B9B8-EF1E6ADCADDD}"/>
              </a:ext>
            </a:extLst>
          </p:cNvPr>
          <p:cNvSpPr txBox="1"/>
          <p:nvPr/>
        </p:nvSpPr>
        <p:spPr>
          <a:xfrm>
            <a:off x="6265234" y="3226577"/>
            <a:ext cx="1164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/>
              <a:t>Nota </a:t>
            </a:r>
          </a:p>
          <a:p>
            <a:pPr algn="ctr"/>
            <a:r>
              <a:rPr lang="es-ES" dirty="0" err="1"/>
              <a:t>Feedback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D2179128-32BE-6C71-6A23-639F3814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8</a:t>
            </a:fld>
            <a:endParaRPr lang="es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764196B4-CBE3-FC7D-FC90-554AF080A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4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21" grpId="0" animBg="1"/>
      <p:bldP spid="22" grpId="0"/>
      <p:bldP spid="5" grpId="0" animBg="1"/>
      <p:bldP spid="6" grpId="0" animBg="1"/>
      <p:bldP spid="7" grpId="0" animBg="1"/>
      <p:bldP spid="8" grpId="0"/>
      <p:bldP spid="9" grpId="0" animBg="1"/>
      <p:bldP spid="10" grpId="0"/>
      <p:bldP spid="15" grpId="0" animBg="1"/>
      <p:bldP spid="18" grpId="0" animBg="1"/>
      <p:bldP spid="26" grpId="0" animBg="1"/>
      <p:bldP spid="27" grpId="0"/>
      <p:bldP spid="34" grpId="0" animBg="1"/>
      <p:bldP spid="35" grpId="0"/>
      <p:bldP spid="36" grpId="0" animBg="1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32C842-9200-E69C-7405-D19814929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Metodologías de desarrollo colaborativo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B9BBA024-A2DC-F6FD-3DD8-09AB28C9EC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3744541"/>
              </p:ext>
            </p:extLst>
          </p:nvPr>
        </p:nvGraphicFramePr>
        <p:xfrm>
          <a:off x="2434792" y="2405834"/>
          <a:ext cx="3661208" cy="2858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73DD234E-B54B-421D-E77A-0D3A48843239}"/>
              </a:ext>
            </a:extLst>
          </p:cNvPr>
          <p:cNvSpPr/>
          <p:nvPr/>
        </p:nvSpPr>
        <p:spPr>
          <a:xfrm>
            <a:off x="233534" y="3491748"/>
            <a:ext cx="1706004" cy="686287"/>
          </a:xfrm>
          <a:prstGeom prst="roundRect">
            <a:avLst>
              <a:gd name="adj" fmla="val 1163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Uso “obligado” de VCS</a:t>
            </a:r>
          </a:p>
        </p:txBody>
      </p:sp>
      <p:sp>
        <p:nvSpPr>
          <p:cNvPr id="10" name="Flecha derecha 9">
            <a:extLst>
              <a:ext uri="{FF2B5EF4-FFF2-40B4-BE49-F238E27FC236}">
                <a16:creationId xmlns:a16="http://schemas.microsoft.com/office/drawing/2014/main" id="{1FC1CCE6-1EA4-3834-01F6-F8EE8C4CCB38}"/>
              </a:ext>
            </a:extLst>
          </p:cNvPr>
          <p:cNvSpPr/>
          <p:nvPr/>
        </p:nvSpPr>
        <p:spPr>
          <a:xfrm>
            <a:off x="1998588" y="3678007"/>
            <a:ext cx="383478" cy="313765"/>
          </a:xfrm>
          <a:prstGeom prst="rightArrow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3F93B9A-C695-4D4B-3EF3-020CF307AA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8726" y="1966923"/>
            <a:ext cx="5445168" cy="171108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366645-8C9D-8B07-764E-D7D27A589E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9" y="6340044"/>
            <a:ext cx="2616442" cy="430290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AB1F8ED4-F337-3539-0DE7-32EE59D20B10}"/>
              </a:ext>
            </a:extLst>
          </p:cNvPr>
          <p:cNvSpPr txBox="1"/>
          <p:nvPr/>
        </p:nvSpPr>
        <p:spPr>
          <a:xfrm>
            <a:off x="6148726" y="4589928"/>
            <a:ext cx="411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 panose="020B0609020204030204" pitchFamily="49" charset="0"/>
                <a:cs typeface="Consolas" panose="020B0609020204030204" pitchFamily="49" charset="0"/>
              </a:rPr>
              <a:t>&lt;tipo&gt;(&lt;ámbito&gt;): &lt;descripción&gt;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699F952-7FD9-8381-569B-55D857DF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3F60B-F043-334D-BD3F-E80DE164D170}" type="slidenum">
              <a:rPr lang="es-ES" smtClean="0"/>
              <a:t>9</a:t>
            </a:fld>
            <a:endParaRPr lang="es-ES"/>
          </a:p>
        </p:txBody>
      </p:sp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1F07CF8D-C854-7077-AA93-935437D297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0655" y="6277911"/>
            <a:ext cx="522000" cy="52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0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0" grpId="0" animBg="1"/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634</Words>
  <Application>Microsoft Macintosh PowerPoint</Application>
  <PresentationFormat>Panorámica</PresentationFormat>
  <Paragraphs>171</Paragraphs>
  <Slides>17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Aptos</vt:lpstr>
      <vt:lpstr>Aptos Display</vt:lpstr>
      <vt:lpstr>Arial</vt:lpstr>
      <vt:lpstr>Consolas</vt:lpstr>
      <vt:lpstr>Wingdings</vt:lpstr>
      <vt:lpstr>Tema de Office</vt:lpstr>
      <vt:lpstr>Estrategias de control y seguimiento activo de proyectos de desarrollo de software</vt:lpstr>
      <vt:lpstr>Índice</vt:lpstr>
      <vt:lpstr>Contexto: Asignaturas implicadas</vt:lpstr>
      <vt:lpstr>Contexto: Trabajo previo</vt:lpstr>
      <vt:lpstr>Contexto: Limitaciones</vt:lpstr>
      <vt:lpstr>Mecanismos de control activo</vt:lpstr>
      <vt:lpstr>Seguimiento y evaluación formativa</vt:lpstr>
      <vt:lpstr>Seguimiento y evaluación formativa</vt:lpstr>
      <vt:lpstr>Metodologías de desarrollo colaborativo</vt:lpstr>
      <vt:lpstr>Metodologías de desarrollo colaborativo</vt:lpstr>
      <vt:lpstr>Resultados</vt:lpstr>
      <vt:lpstr>Acciones de control</vt:lpstr>
      <vt:lpstr>Incremento en formación</vt:lpstr>
      <vt:lpstr>Incremento en formación</vt:lpstr>
      <vt:lpstr>Encuesta de valoración</vt:lpstr>
      <vt:lpstr>Conclusiones</vt:lpstr>
      <vt:lpstr>Estrategias de control y seguimiento activo de proyectos de desarrollo de software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Miguel Matey Sanz</dc:creator>
  <cp:lastModifiedBy>Miguel Matey Sanz</cp:lastModifiedBy>
  <cp:revision>24</cp:revision>
  <dcterms:created xsi:type="dcterms:W3CDTF">2024-06-17T06:42:22Z</dcterms:created>
  <dcterms:modified xsi:type="dcterms:W3CDTF">2024-06-25T11:15:19Z</dcterms:modified>
</cp:coreProperties>
</file>